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7.xml" ContentType="application/vnd.openxmlformats-officedocument.presentationml.notesSlide+xml"/>
  <Override PartName="/ppt/ink/ink18.xml" ContentType="application/inkml+xml"/>
  <Override PartName="/ppt/notesSlides/notesSlide18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9.xml" ContentType="application/vnd.openxmlformats-officedocument.presentationml.notesSlide+xml"/>
  <Override PartName="/ppt/ink/ink21.xml" ContentType="application/inkml+xml"/>
  <Override PartName="/ppt/notesSlides/notesSlide20.xml" ContentType="application/vnd.openxmlformats-officedocument.presentationml.notesSlide+xml"/>
  <Override PartName="/ppt/ink/ink2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23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4.xml" ContentType="application/inkml+xml"/>
  <Override PartName="/ppt/notesSlides/notesSlide25.xml" ContentType="application/vnd.openxmlformats-officedocument.presentationml.notesSlide+xml"/>
  <Override PartName="/ppt/ink/ink25.xml" ContentType="application/inkml+xml"/>
  <Override PartName="/ppt/notesSlides/notesSlide26.xml" ContentType="application/vnd.openxmlformats-officedocument.presentationml.notesSlide+xml"/>
  <Override PartName="/ppt/ink/ink26.xml" ContentType="application/inkml+xml"/>
  <Override PartName="/ppt/notesSlides/notesSlide27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28.xml" ContentType="application/vnd.openxmlformats-officedocument.presentationml.notesSlide+xml"/>
  <Override PartName="/ppt/ink/ink29.xml" ContentType="application/inkml+xml"/>
  <Override PartName="/ppt/notesSlides/notesSlide29.xml" ContentType="application/vnd.openxmlformats-officedocument.presentationml.notesSlide+xml"/>
  <Override PartName="/ppt/ink/ink30.xml" ContentType="application/inkml+xml"/>
  <Override PartName="/ppt/notesSlides/notesSlide30.xml" ContentType="application/vnd.openxmlformats-officedocument.presentationml.notesSlide+xml"/>
  <Override PartName="/ppt/ink/ink31.xml" ContentType="application/inkml+xml"/>
  <Override PartName="/ppt/notesSlides/notesSlide31.xml" ContentType="application/vnd.openxmlformats-officedocument.presentationml.notesSlide+xml"/>
  <Override PartName="/ppt/ink/ink32.xml" ContentType="application/inkml+xml"/>
  <Override PartName="/ppt/notesSlides/notesSlide32.xml" ContentType="application/vnd.openxmlformats-officedocument.presentationml.notesSlide+xml"/>
  <Override PartName="/ppt/ink/ink33.xml" ContentType="application/inkml+xml"/>
  <Override PartName="/ppt/notesSlides/notesSlide33.xml" ContentType="application/vnd.openxmlformats-officedocument.presentationml.notesSlide+xml"/>
  <Override PartName="/ppt/ink/ink34.xml" ContentType="application/inkml+xml"/>
  <Override PartName="/ppt/notesSlides/notesSlide34.xml" ContentType="application/vnd.openxmlformats-officedocument.presentationml.notesSlide+xml"/>
  <Override PartName="/ppt/ink/ink35.xml" ContentType="application/inkml+xml"/>
  <Override PartName="/ppt/notesSlides/notesSlide35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36.xml" ContentType="application/vnd.openxmlformats-officedocument.presentationml.notesSlide+xml"/>
  <Override PartName="/ppt/ink/ink38.xml" ContentType="application/inkml+xml"/>
  <Override PartName="/ppt/notesSlides/notesSlide37.xml" ContentType="application/vnd.openxmlformats-officedocument.presentationml.notesSlide+xml"/>
  <Override PartName="/ppt/ink/ink39.xml" ContentType="application/inkml+xml"/>
  <Override PartName="/ppt/notesSlides/notesSlide38.xml" ContentType="application/vnd.openxmlformats-officedocument.presentationml.notesSlide+xml"/>
  <Override PartName="/ppt/ink/ink40.xml" ContentType="application/inkml+xml"/>
  <Override PartName="/ppt/notesSlides/notesSlide39.xml" ContentType="application/vnd.openxmlformats-officedocument.presentationml.notesSlide+xml"/>
  <Override PartName="/ppt/ink/ink41.xml" ContentType="application/inkml+xml"/>
  <Override PartName="/ppt/notesSlides/notesSlide40.xml" ContentType="application/vnd.openxmlformats-officedocument.presentationml.notesSlide+xml"/>
  <Override PartName="/ppt/ink/ink42.xml" ContentType="application/inkml+xml"/>
  <Override PartName="/ppt/notesSlides/notesSlide41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45.xml" ContentType="application/inkml+xml"/>
  <Override PartName="/ppt/notesSlides/notesSlide44.xml" ContentType="application/vnd.openxmlformats-officedocument.presentationml.notesSlide+xml"/>
  <Override PartName="/ppt/ink/ink46.xml" ContentType="application/inkml+xml"/>
  <Override PartName="/ppt/notesSlides/notesSlide45.xml" ContentType="application/vnd.openxmlformats-officedocument.presentationml.notesSlide+xml"/>
  <Override PartName="/ppt/ink/ink47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66" r:id="rId2"/>
    <p:sldId id="314" r:id="rId3"/>
    <p:sldId id="409" r:id="rId4"/>
    <p:sldId id="520" r:id="rId5"/>
    <p:sldId id="319" r:id="rId6"/>
    <p:sldId id="440" r:id="rId7"/>
    <p:sldId id="445" r:id="rId8"/>
    <p:sldId id="471" r:id="rId9"/>
    <p:sldId id="446" r:id="rId10"/>
    <p:sldId id="521" r:id="rId11"/>
    <p:sldId id="442" r:id="rId12"/>
    <p:sldId id="476" r:id="rId13"/>
    <p:sldId id="438" r:id="rId14"/>
    <p:sldId id="526" r:id="rId15"/>
    <p:sldId id="439" r:id="rId16"/>
    <p:sldId id="447" r:id="rId17"/>
    <p:sldId id="523" r:id="rId18"/>
    <p:sldId id="450" r:id="rId19"/>
    <p:sldId id="449" r:id="rId20"/>
    <p:sldId id="472" r:id="rId21"/>
    <p:sldId id="473" r:id="rId22"/>
    <p:sldId id="474" r:id="rId23"/>
    <p:sldId id="451" r:id="rId24"/>
    <p:sldId id="524" r:id="rId25"/>
    <p:sldId id="453" r:id="rId26"/>
    <p:sldId id="475" r:id="rId27"/>
    <p:sldId id="479" r:id="rId28"/>
    <p:sldId id="480" r:id="rId29"/>
    <p:sldId id="481" r:id="rId30"/>
    <p:sldId id="482" r:id="rId31"/>
    <p:sldId id="483" r:id="rId32"/>
    <p:sldId id="528" r:id="rId33"/>
    <p:sldId id="484" r:id="rId34"/>
    <p:sldId id="485" r:id="rId35"/>
    <p:sldId id="486" r:id="rId36"/>
    <p:sldId id="487" r:id="rId37"/>
    <p:sldId id="456" r:id="rId38"/>
    <p:sldId id="488" r:id="rId39"/>
    <p:sldId id="452" r:id="rId40"/>
    <p:sldId id="489" r:id="rId41"/>
    <p:sldId id="490" r:id="rId42"/>
    <p:sldId id="492" r:id="rId43"/>
    <p:sldId id="463" r:id="rId44"/>
    <p:sldId id="493" r:id="rId45"/>
    <p:sldId id="465" r:id="rId46"/>
    <p:sldId id="494" r:id="rId47"/>
    <p:sldId id="525" r:id="rId48"/>
    <p:sldId id="468" r:id="rId49"/>
    <p:sldId id="496" r:id="rId50"/>
    <p:sldId id="469" r:id="rId51"/>
    <p:sldId id="470" r:id="rId52"/>
    <p:sldId id="497" r:id="rId53"/>
    <p:sldId id="394" r:id="rId54"/>
    <p:sldId id="527" r:id="rId55"/>
    <p:sldId id="266" r:id="rId5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tine" initials="R" lastIdx="1" clrIdx="0">
    <p:extLst>
      <p:ext uri="{19B8F6BF-5375-455C-9EA6-DF929625EA0E}">
        <p15:presenceInfo xmlns:p15="http://schemas.microsoft.com/office/powerpoint/2012/main" userId="Rayt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85271" autoAdjust="0"/>
  </p:normalViewPr>
  <p:slideViewPr>
    <p:cSldViewPr snapToGrid="0" snapToObjects="1">
      <p:cViewPr varScale="1">
        <p:scale>
          <a:sx n="114" d="100"/>
          <a:sy n="114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0:02:48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4601 10708 162 0,'0'-4'116'0,"0"1"-85"0,0-1 1 16,0 3 1-16,0 1 1 0,0 4 0 0,0-4-1 15,0-3 5-15,0 2 0 0,0 1 1 16,0 0 0-16,0 0 3 0,-1 0 0 0,-1-3 27 16,-1 1-13-16,2 2-36 15,-4-4-1-15,3 3-13 16,1 1 0-16,1 0-5 0,-5-2 0 0,5 2-6 15,0 0 1-15,-3-1-2 16,1 1 0-16,2-2 3 0,-1 0 0 0,-2-1 1 16,3 2 1-16,3-1 1 0,-2 0 0 15,2-4 0-15,2 2 0 0,0 0 0 16,7-4 0-16,33-28 0 0,-27 31 0 0,4 2 0 16,-1-1 1-16,2 1-1 0,-1 1 1 15,4-1-4-15,0-1-1 0,-9 1-3 0,12-2 0 16,20-5-5-16,-15 0 0 0,3 1 8 15,-3 0 0-15,1 3-8 0,-3 0 2 0,6 1-5 16,6-1-11-16,-25 5 12 16,20-3 1-16,-2 3 9 15,-5-1-1-15,-6 1-12 0,2 0 1 16,-2-2 2-16,0-3 2 0,0 1-9 16,2-2-1-16,13-3-7 0,-12 3 0 0,10-2-8 15,10-7 30-15,2 2 8 16,2-3 1-16,12-1-2 15,-24 6 1-15,-1-1-1 0,2 1 1 0,-1 6-1 16,-21 0 1-16,25 1-1 0,-1 3 1 16,-24 2 4-16,25-2 1 0,-1 5-3 0,-23 0 1 15,43 6 0-15,-18 3 1 0,18 10-3 16,-20-6 0-16,21 8 0 0,-25-10 1 16,0-4 1-16,1-6 1 0,1-1-5 0,-23-3 0 15,24 2 0-15,-25-2 0 16,22 0 1-16,-2 0 0 0,-18-2 0 0,40-1 0 15,-21 1-1-15,-2 0 1 0,0-1-2 16,1 0 0-16,0 3 3 0,1 0 0 0,-1 0-1 16,-16 0 1-16,18 0 3 0,21-1-1 15,-18 1 4-15,0-2 0 0,2 1 1 16,-3 1 0-16,3 0-1 0,-4 0 0 0,-1-1-3 16,-1-1 0-16,-2-2 0 0,1 3 1 15,-3 0-4-15,1 0 0 0,-2 1 1 16,3 0 1-16,-1-2-3 0,4 1 0 0,0 0-2 15,2 1 0-15,0-1 1 16,2 1 1-16,-21 0 1 0,21 1 2 0,2-1-3 16,1 1 1-16,0-1 0 0,-5 1 0 15,2-1 3-15,-3 0 0 0</inkml:trace>
  <inkml:trace contextRef="#ctx0" brushRef="#br0" timeOffset="4124.12">4395 11662 389 0,'0'0'216'0,"-1"2"-167"0,1 0 0 16,0-2 3-16,0 2 0 0,-2 2-23 15,-2 3 1-15,8-10-25 0,-4 3 1 0,-4 2-9 16,4-2 1-16,0 4 1 0,0-4 1 15,0 1-6-15,0 1 1 0,0-2-4 16,0 2 2-16,0-2 2 0,0 1 0 0,4 0 0 16,-2-1 0-16,1 0 3 0,5 0 0 15,-2-1 2-15,36 5 0 0,-12-13 0 16,-8 2 0-16,0 0 3 0,3 2 0 16,-13 1 0-16,27 1 0 0,-13 1-2 15,0 2 1-15,-14 2 3 0,13 1 0 0,13 6-3 16,-16 1 0-16,1 3-1 0,0-1 0 15,-14-7-3-15,23 8 0 0,-7-9 0 0,1-2 1 16,1-2 1-16,1-2 0 0,-12-1-1 16,29-5 0-16,-11-3 3 0,0-2 0 15,1-2-4-15,-1 4 1 0,0 3 5 0,0 2 1 16,-2 3-2-16,-1 3 2 0,0 2-3 16,-2 2 0-16,-17 0-2 0,28 7 1 0,-29-8-1 15,24 13 1-15,-23-13-4 16,25 5 1-16,-11-7-1 0,0-1 0 0,-1-1 4 15,1 0 2-15,3-3-2 0,1-3 1 16,-17 5-2-16,16-7 1 0,15 2 2 16,-15 6 1-16,3-1 2 0,0 4 0 0,-1 1-3 15,-13-2 0-15,13 3-1 0,1 3 0 16,2-2 0-16,-2-1 0 0,2-2-1 16,0-2 0-16,3-2 4 0,-17-1 1 0,36-7 3 15,-17 0 1-15,21-13-6 0,0-4 1 16,-19 9 0-16,0 2 1 0,0 3-3 0,0 3 2 15,3 7 6-15,-2 0 0 16,-10 3 25-16,4 3-14 0,22 0-2 16,-3 4-1-16,2 0-8 15,-11 1 1-15,-4-3-4 0,-2-3 1 16,-2-2-3-16,4 0 0 0,-21-2-3 0,44-3 0 16,-19-6-1-16,23-7 1 0,-20 6 4 15,0 1-1-15,2 2 1 0,-2 4 0 0,2 3 0 16,-2 0 0-16,-2-1-2 0,-25 2 2 15,23 0-5-15,0-2 0 0,-1 1-1 16,1-1 0-16,0-5-2 0,23-9 1 0,-21 0-7 16,27-14 2-16,-20 10 1 0,-1 1 0 15,-3 3-10-15,0-2 1 0,-6 4-25 16,-5 4 0-16,-7 3-80 0,-6-2 0 16,-11-1-135-16,-14 2 0 0</inkml:trace>
  <inkml:trace contextRef="#ctx0" brushRef="#br0" timeOffset="19559.99">4547 14220 593 0,'-21'9'262'0,"3"-1"-81"0,7-1 3 16,3-3-116-16,-18 11-51 15,26-15 4-15,0 2 2 16,11-6 12-16,-10 6-1 0,10-4-6 16,27 1 0-16,-5-1-12 0,20-6 0 0,-17 2 3 15,73-9-5-15,41-19-20 16,-49 5 1-16,-20 2-46 0,3-1-1 15,2 3-81-15,-3 2 0 0,0-3-136 16,-5-11 1-16</inkml:trace>
  <inkml:trace contextRef="#ctx0" brushRef="#br0" timeOffset="20067.99">6404 14080 841 0,'-3'0'250'0,"6"-1"-220"0,0 2 1 0,7-3 89 15,16-4-75-15,27-7-41 16,112-30 1-16,-163 43-4 0,100-24 0 15,-13 2-25-15,17-2-100 16,-9 7-55-16,-46 2 0 0</inkml:trace>
  <inkml:trace contextRef="#ctx0" brushRef="#br0" timeOffset="30488.6">4408 15219 560 0,'-5'0'203'0,"3"0"-199"15,2 0 11-15,0 0 0 0,0 0-12 16,0 0 1-16,0 0-3 0,0 0 0 15,0-3 3-15,0 3 0 0,0-1 3 16,0 1 0-16,0 0 25 0,0 0-1 0,0-2 10 16,0 2 1-16,0 0 25 15,0-1-27-15,0 0-30 16,0-1 2-16,0 1-8 0,0-2 0 16,0 2-4-16,0-2 1 0,0 3-1 15,0-4 0-15,0 4-2 0,2-4 1 0,-2 4 0 16,0-5 1-16,2 3-3 0,-1-2 1 15,-1 1-1-15,0 3 0 0,2-3 4 0,-2 3 0 16,0 0-1-16,0-5 1 0,3 4-1 16,-3 0 1-16,0 0 1 0,0-1 0 0,3 1-1 15,0-2 0-15,-3 2-4 0,0-1 1 16,0 2-2-16,3-1 0 16,-2-1 1-16,1 1 0 0,-2 1 3 0,1-1 0 15,1-1 2-15,-1 0 1 0,-1 2 2 16,2-1 0-16,0 0-2 0,-1 1 1 0,-1-2-1 15,2 0 0-15,4-4 1 0,-3 2 1 16,2-1-4-16,0-1 1 0,5-6-6 16,-2 3 0-16,36-39-2 0,-38 42 1 0,10-8 1 15,-1 5 0-15,1 2 10 0,2 3 0 16,-3 2 10-16,5 2 2 0,0 0-6 0,-1 0 1 16,-1 0-1-16,-9 0 1 0,11 0-5 15,-1 0 0-15,-3 0-4 0,1 0 1 16,-1 0-1-16,-1 0 0 0,-1 0-2 15,-3 0 1-15,1 0-3 0,2 0 1 16,-2 0 2-16,2 0-1 0,-6-1-1 0,13-4 0 16,5 0-1-16,-6-2 1 0,3-1 0 15,2 4 0-15,1-4 0 0,3 0 0 0,-3 1 0 16,3 0 0-16,-4 3-1 0,3 1 1 16,-1 2-1-16,-1 1 1 0,-1-3 3 15,-1 2 0-15,-10-1 0 0,20-3 3 16,17-2-3-16,-14-3 1 15,-4 1 4-15,-3-1-1 0,0 1 12 0,4 3 2 16,-3 1-7-16,1 3 1 16,0 0-8-16,1 2 2 0,-4 0-10 15,2 0 1-15,-16 0-28 0,9 0 1 0,1 0-92 16,-5 0 2-16,-14-2-147 0,9-4 1 16</inkml:trace>
  <inkml:trace contextRef="#ctx0" brushRef="#br0" timeOffset="39568.22">4508 16541 554 0,'-2'0'194'0,"2"0"-140"16,0 0-10-16,0 0 0 0,0 0-25 16,0 0-1-16,0 0-8 0,0 0 1 15,0 0-1-15,0 0 0 0,0 0-2 16,0 1 1-16,2-1 9 0,-2 1 8 16,3-1-12-16,-3 0 1 15,4 1-1-15,2-1 1 0,-4 0 1 0,6 0-1 16,-2-1-5-16,-1-1 1 0,45-5-5 15,-32-7 0-15,-4 3-2 0,0-1 1 0,3 1 1 16,-11 9 1-16,20-8 3 16,-9 8 1-16,2-1 10 0,-1 2 0 0,8 1 7 15,5 1-16-15,-16 2-8 16,2-1 2-16,28 3-3 16,-11 3 0-16,-13-4 0 0,0 0 0 0,1-2-2 15,-13-2 1-15,20 2-3 0,-15-2 1 16,3 0 0-16,-5 0 0 0,-4-2 0 15,9-4 0-15,9-6-5 0,-7 0 1 0,5 2 4 16,2 5 0-16,5 2 2 0,1 3 0 16,0 3-1-16,1 2 0 0,-1 5 0 0,-3 3 0 15,-6 0 1-15,0-1 0 16,-6-3-3-16,-11-8 0 0,13 7-4 0,-12-7 1 16,-4 1 0-16,5-2-1 0,-4-2 3 15,-4-2 0-15,8-2-1 0,3-9 1 16,35-26 0-16,-9 0 0 0,-5 23 3 0,0 1 1 15,7 7 1-15,5 6 0 0,1 3 2 16,1-1 2-16,-27 5-4 0,0 1 1 0,17 4-2 16,-1 2 1-16,-6-1-3 0,12 4 1 15,-16-9-4-15,-5-3 1 0,-10-2 0 16,22 0 1-16,-19-7-1 0,24-13 1 0,8-21 1 16,-7 10 0-16,2 0 0 0,4 3 1 15,4 7 4-15,1 6 0 0,-1 8 1 0,0 4 1 16,-2 7 2-16,-22 0 1 15,-2 5-3-15,19 3 1 0,0 1-6 0,12 7 1 16,-22-10-3-16,0-6 1 0,-15-5 1 16,17-3 0-16,-1-7-1 0,2-4 1 15,22-16-3-15,4-8 0 0,-15 19 8 0,1 2 1 16,0 10 10-16,2 2-1 0,-1 6 11 16,1 1 0-16,-25 2-4 0,0 4-1 0,31 5-4 15,32 12-10-15,-32-7-11 16,-1 1 0-16,-14-10-11 15,-10-6 0-15,-1-1 0 0,-1 0 1 16,-10 0-1-16,25-1 1 0,-12-2-12 16,-15 1 0-16,16-2 19 0,0-1 1 0,15 1 5 15,-13 3 0-15,-18 2-1 0,15 2 0 16,-1 0-1-16,1 2 0 0,13 5-11 16,-17-3 0-16,-15-4-15 0,13 1 0 0,18 1 2 15,-19-8 10-15,11-2 13 16,21-6-1-16,-28-1 1 0,-6-3 1 15,-5 2-56-15,-1 1 0 0,4-4-53 16,-16 12-1-16,1-12-171 0,-4-3 2 0</inkml:trace>
  <inkml:trace contextRef="#ctx0" brushRef="#br0" timeOffset="52407.62">5945 16752 392 0,'0'-1'143'0,"0"-1"-115"15,0 4 1-15,0-2 10 0,0 0 0 16,0 0-19-16,0 0 1 0,0 0-8 16,0 0-1-16,3 0 19 0,-1 0 10 15,-1 0-16-15,2 0 0 16,-1 0 4-16,2 0 1 0,-1-2 4 15,0 2 2-15,2-4 17 0,6-3-13 16,3-1-24-16,47-26 0 16,-45 22-3-16,-3 5 0 0,4 3 6 0,2 1-1 15,-1 2 2-15,-7 1-1 16,19 1-5-16,-11 1 2 0,-10-1-8 0,19 6 0 16,-16-3 4-16,14-1-3 15,11 5-6-15,-8-7 1 0,-18-2-3 16,25-1 1-16,-23-5-3 0,23-5 1 15,-24 7-1-15,26-12 0 0,-13 9 0 16,0 4 0-16,-3 4 2 0,1 0 1 0,-4 0 0 16,2 0 1-16,-4 0-2 0,-8 0 1 15,10 0-3-15,4 0 1 0,-9-2 2 16,23 1 0-16,-8-7-1 0,16-8 0 0,-13 1-1 16,0-3 1-16,5 3-2 0,10-1 1 15,-14 10 0-15,-17 6 1 0,14-2 2 16,0 2 1-16,1 0-2 0,-3 0 1 15,0 0-1-15,-12 0 0 0,14-1 0 0,2-1 0 16,3-2-3-16,2-1 1 0,3-4 12 16,26-4-1-16,-26 3 6 0,2 3 1 0,-4 3 10 15,-1 2 0-15,-23 2-1 0,18 0 1 16,0 0-16-16,-1 3 1 0,-16 0-11 16,30 2 1-16,1-1-22 0,-16-4 0 0,-13-4-43 15,16-5 1-15,19-10-72 0,-18-2 0 16,15-18-206-16,-40 19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0:47:36.9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12188 10006 198 0,'-3'0'200'0,"0"4"-128"15,2 2 1-15,-3-1-21 0,4 0 0 16,-7 13 60-16,1 0-13 16,0 6-52-16,3-5-1 0,0-4 31 15,3-4-21-15,0-7-34 16,0-2 0-16,-5 4-8 0,5-6 2 16,5-4 0-16,-10 5 1 0,10-1-9 15,-5 0 0-15,3-2-6 0,3-1 0 0,0-1-3 16,8-3 1-16,20-12-4 0,-20 10 0 15,8 2 4-15,-7 7 1 0,-3-2-1 16,0 2 1-16,-1 0-1 0,2 0 1 16,-6 0 2-16,9 0 1 0,-8 0 1 15,18 2 1-15,-5-1-2 0,-2 3 1 0,3 3-1 16,8 5 1-16,-20-7 0 0,10 3 1 16,7 4-2-16,-10-7 1 0,6 1 6 15,6-4-1-15,2 1-9 16,1-6 2-16,-2 0-3 0,-1-2 0 15,-17 2-2-15,16 0 1 0,10-3 4 0,-13 5-1 16,-2 2 8-16,-5 0 1 0,-7 3 3 16,4 3 2-16,7 8-7 0,-11-2 0 15,-2-3-7-15,0 1 0 0,-4-7-8 16,6 4 1-16,8 1-74 0,3-5-117 16,-11-5 15-16,8 0 2 15</inkml:trace>
  <inkml:trace contextRef="#ctx0" brushRef="#br0" timeOffset="1559.01">12341 11191 427 0,'0'-15'223'0,"0"3"-179"0,0 1 0 0,0 1-5 16,0 0 0-16,0-13-20 0,0 1 1 0,0-2-10 16,0-15 0-16,4 11-5 15,4-15 1-15,1 14-3 0,2 3 0 0,-5 13-1 16,3-12 1-16,10-11 5 0,-12 14-1 15,3-1-5-15,-1 1 1 0,-2 0-2 16,0-1 0-16,2-1-1 0,2 0 1 0,-8 12-2 16,6-13 0-16,1-12-4 0,-6 27 1 15,0-20 1-15,-1 12 0 0,0 5 2 0,-1 0 0 16,0 2 1-16,-2 5 0 0,1 0 1 16,-1-2 2-16,0 7-1 0,0 11 1 15,0-15 1-15,0 3 1 0,2-1 0 0,-2 3 0 16,0 0 4-16,0 0 1 15,0-3-5-15,0 3 0 0,0 0-3 0,0-1 1 16,0 1-2-16,0 0 0 0,-2-3-4 16,1 3 0-16,-3 0 2 0,1 3 0 0,0-2 1 15,-5 2 0-15,3 2 0 0,-8 5 1 16,-27 15 0-16,20 0 0 0,6-12-2 16,2-1 1-16,1-1 1 0,4-1 1 0,2-8-2 15,2-1 1-15,11-5-8 0,-13 7-1 16,2 0-14-16,3-3 1 0,0 0-9 0,-1 0 0 15,1 0-52-15,0-2 10 16,-2 1 55 0,1 0-1-16,1-1 15 0,1 0 0 0,1-2 3 15,-1 1 0-15,2-3 12 0,2 1 1 16,-1 2 14-16,9-5 1 0,31-25 23 0,-28 38-7 16,22 6-30-1,-12 1 1-15,-20-7-4 0,16 10 0 0,1 1-6 16,-11-8 1-16,2-1-5 0,-5-1 0 15,0 0-13-15,-12-8 0 0,6 5-63 16,-3-3 1-16,4 2-72 0,-4-2 2 0</inkml:trace>
  <inkml:trace contextRef="#ctx0" brushRef="#br0" timeOffset="5687.51">14230 10991 458 0,'-2'0'233'0,"1"0"-179"16,-1 0 0-16,1 0-3 0,1 0 0 15,-2 0-11-15,2 0 0 16,-3 1 12-16,1-1-16 0,-1 0-32 16,-1 0 0-16,4 0-5 15,0-1 0-15,-5-5-1 0,4-1 1 0,-19-25-8 16,17-15 0-16,3 13-30 0,0-39-5 16,-2-6 33-1,-1-106-1-15,3 119 9 0,-1 14 0 0,1 3 3 16,-2 5 1-16,1 1 0 0,1 49 0 15,-4-40 1-15,3 1 1 0,-2 10 9 16,3 7 0-16,0 12-2 0,0 1 0 0,-3-7-8 16,3 7 1-16,0 11 2 15,0-7 0-15,-2 2-3 16,1 0 1-16,-3 1-1 0,-12 22 1 16,5-2-2-16,2 0 0 0,0-10-1 0,2-1 1 15,3-7-1-15,-1 4 0 0,-7 2-10 16,6-6 0-16,12-14-14 0,-8 8 2 0,-4 5-15 15,5-5 0-15,-1-2-1 0,-1 1 1 16,0-4-29-16,0-2 32 16,3 2 28-16,-20-26 1 0,25 11 3 15,2 4 0-15,12 1 3 0,-5 5 1 16,1 2 5-16,2 1 1 0,11 3 26 16,5 3 16-16,2 1-30 15,-21 2-1-15,17 4-7 16,4 9 2-16,-28-8-8 0,22 13 0 0,-14-7-7 15,4 8 1-15,-7-7-25 0,-3 0 1 16,-4-9-53-16,-1-2 1 0,-2-2-98 0,-2-1 1 16</inkml:trace>
  <inkml:trace contextRef="#ctx0" brushRef="#br0" timeOffset="114382.08">14176 3973 729 0,'-4'-1'304'0,"2"1"-248"16,2 0 6-16,0 0-1 0,0 5-9 15,0 3 1-15,5 12-25 0,7 14-1 16,3 23-9-16,-1-11 0 0,0-4-8 16,-2-2 1-16,2-7-7 0,-5-5 0 0,2-5-6 15,-2-6 0-15,-6-13-2 0,2-1-1 16,10 10-3-16,-3-12 0 0,-21-13-18 15,17 7-1-15,32-47-34 0,-11-61 34 16,-9 23 23-16,-6 26 1 16,-5 38 0-16,-4 10 0 0,2 12 52 15,7 24 6-15,5 12-23 16,-13-9-1-16,12 23-3 0,-4-4 0 16,1-5-18-16,4 10 0 0,-5-30-5 15,-8-11 0-15,0-4-4 0,17 10 1 0,-15-15-15 16,7-1 0-16,11-16-22 0,-9-8 1 15,17-48-80-15,-13-2-1 16,-8-22-32-16,-12-1 28 16,-12-6 96-1,-5 32 1-15,0 12 24 0,1 1 0 0,6 6 21 16,2 8 1-16,6 35 8 0,-1-12 0 16,1 13 18-16,1 10 0 0,3 11-2 0,1 2 0 15,3 0-16-15,25 59 1 0,-12-18 4 16,9 34-1-16,-12-16-13 0,-2 0-1 0,-4 3-3 15,1-4-1-15,-4 1-10 0,-5-2 1 16,2-4-6-16,-2-8 2 0,0-5-7 16,-5-62 0-16,6 48-18 0,-4-9 0 0,2-13-7 15,0-10 2-15,-2-5-17 0,0 7 1 16,0-26-1-16,3 9 0 0,8-47 18 16,-3 3-1-16,-5 28 16 0,7-25 1 15,3-16 0-15,-7 36 1 0,3 10 12 16,-3 12 2-16,2 3 16 0,1 6 2 0,-5 4-3 15,-6 1 1-15,9 3-2 0,1 6 1 16,23 38-11-16,-24-21 0 0,1-5-12 0,-2-2 1 16,-5-16-21-16,1-2 1 0,6 12-20 15,0-10 0-15,-5-9-78 0,-6-18 46 16,9 18 61-16,1-5 0 16,24-38 14-16,-22 18 1 0,4 5 29 15,-9 18-1-15,10-5 39 0,-16 14-1 0,25-8 95 16,8 16-90-1,-20-7-61-15,-2-3 0 0,25 13-7 16,-9-11 1-16,-19-10-2 0,11-4 1 16,-6-4-7-16,5-17 1 0,-11 8-2 15,-4-1 0-15,-2 17-6 0,-2-12 2 0,-12 2-5 16,-1 11 0-16,16 10-4 0,-11-7-1 16,-25 3-86-16,6 12-143 0,24-12-56 15,-3-2 0-15</inkml:trace>
  <inkml:trace contextRef="#ctx0" brushRef="#br0" timeOffset="114779.09">15294 3345 290 0,'2'-14'188'0,"-2"2"-133"0,0 6 1 0,0-2-4 15,0 2 1-15,0-6-1 0,0 10 1 16,1 1 33-16,-1 11 0 0,3-10-1 0,-1 4-1 16,19 32 0-16,-13 5 0 0,3 11-18 15,1 8 1-15,-1 7-27 0,-2 2 0 0,8 51-7 16,-3 8-25-16,-2-18-6 16,-1-54 1-16,0-16-10 15,-1-9 1-15,1-3-18 0,-6-26 0 16,8 10-8-16,-10-10 1 0,13 5-8 15,-2-7 0-15,-5-7-43 0,9-14-53 16,9-17 54-16,-4-21 1 16,-19 35 22-16,-2 2 0 0,0 11-65 0,-1-12 1 15,3 0 47-15,-4 12 1 0,3-22 33 16,-1 25 0-16,1-8 32 0,0 3 0 0,3-3 27 16,-6 12-1-16,2 3-8 0,-2 0 1 15,-2 4-11-15,2-3 0 0,2-2-2 16,-2 1 2-16,0 1-42 0,0 0-1 15</inkml:trace>
  <inkml:trace contextRef="#ctx0" brushRef="#br0" timeOffset="115114.58">15648 3931 321 0,'0'0'200'0,"0"0"-28"0,1 0-99 15,-1 0-1-15,3-1-10 0,0-2 1 0,9-4-45 16,-12 3 2-16,42-34-1 16,-10-6-9-16,-12 11-4 15,-6 9 0-15,-9 6 1 0,-2 2 0 16,-3 9-4-16,-2-9 1 0,1 9-2 16,-5-7 1-16,-1 3 0 0,-12-1 1 0,19 20 8 15,-10-13 1-15,-22-1 8 0,15 13 0 16,-3 13 9-16,8 9 0 0,1 37 60 0,9-30 14 15,4 24-63 1,1-37 0-16,9 34 9 0,20 0-18 16,23-22-23-16,-13-30 2 15,-20-12-5-15,45-13 1 0,-22-7-40 16,87-57-110-16,-21 12-66 16,-21 15 0-16</inkml:trace>
  <inkml:trace contextRef="#ctx0" brushRef="#br0" timeOffset="116286.59">16876 3606 425 0,'0'0'320'0,"0"6"-93"0,0 6-147 15,0 2 0-15,0 1-27 0,3 11 1 16,-3 24-11-16,4-16 2 0,2 1-17 0,1-2 0 16,-1-2-21-16,-1-5 1 0,-2-18-9 15,3 14 1-15,2-9-7 0,-7-10 1 0,7 7-24 16,-11-20 0-16,4 6-15 15,6 0 1-15,1-13-11 0,24-28 1 0,-20 5 17 16,-1-4 1-16,1-7 21 0,0 2 12 16,-1 11 23-1,-2 14-1-15,-1 18 34 0,0 6 0 0,-4 6 23 16,6 4 0-16,19 23-19 0,-8 2-1 16,11 23-22-16,-10-18 0 0,4 6-18 15,8-11-16-15,-2-14-6 16,-5-18 2-16,-16-6-29 0,19-9 0 15,-23-1-18-15,12-13 0 0,4-25-6 0,-11 10-1 16,-3-3 3-16,-4-1 0 0,-2 23 33 16,-2-17-1-16,-1 7 20 0,0 20 1 0,0-10-4 15,0-1 1-15,0 22 2 16,0 0 0-16,-1 2 5 0,1 9 0 0,-3-9-3 16,3 3 1-16,-8 36-8 0,7-6 0 15,-1-14-47-15,2-3 0 0,0-3-113 16,0-6-11-16,0-8 98 15,0 5 0-15,0-10 46 0,0 5-1 16,0 1 32-16,0-1 1 0,0 0 3 0,0 0 1 16,0 0 4-16,0 0 0 0,0 0 12 15,2 0 2-15,-2 0 14 0,0 0 0 16,0 0 13-16,0 0 0 0,0 0 0 0,0 0 1 16,1 2 53-16,-1 2 46 15,0 2 2-15,11 23-1 16,3 9-71-1,-2-12 0-15,3-4-34 0,-1-4-1 0,3-6-24 16,-1-4 0-16,14-5-8 0,-7-3 0 16,-9-6 0-16,-3-4-1 0,19-12-5 15,-4-19 1-15,-15 11 2 0,-1-2 1 0,-6 2-5 16,-4 17 0-16,-3-12-15 0,-1 14 0 16,-10-25-3-16,-8 18 2 0,4 5 0 0,-24-4 1 15,31 17-3-15,-13-1 2 0,3 2-29 16,10 3 0-16,-17 9-65 0,16 1 1 0,4-8-121 15,-3 8 0-15</inkml:trace>
  <inkml:trace contextRef="#ctx0" brushRef="#br0" timeOffset="116806.58">17603 3601 410 0,'6'8'414'0,"-5"5"-287"16,4 2 2-16,0 1-59 0,7 30 0 15,-3-13 2-15,-3-1-1 0,4-4-28 16,-6-1 0-16,1-18-32 0,-4-3 0 0,8 16 6 15,-5-21-1-15,-1 4-11 0,-3-15 1 16,6 4-14-16,1-2 0 0,30-41-38 16,-21 8 1-16,10-29-63 0,1 15 0 15,1 9 36-15,-8 17 1 16,-8 15 11-16,1-1 2 0,-1 7 29 16,-8 3 2-16,9-3 25 0,-10 6 0 0,-9 7 20 15,9-7 1-15,-3 2 11 0,2-1 2 16,-2 1 9-16,0 0 1 0,-2 3 13 15,0 0 1-15,1 9 60 0,-12 40-11 16,7-11-73-16,0 2 2 16,5-7-21-16,1-10 1 0,1-17 1 15,4-3 1-15,1 9 15 0,5-10-24 16,5-9-28 0,8-12 0-16,3-29-7 0,-7-18 0 0,-10 14-14 15,-2-4 0-15,-3 1-22 0,-5 23-1 16,2-32 0-16,-2 26 1 0,-5-106 40 0,-5 68 2 15,0 7 37-15,-2 9 0 0,4 34 34 16,-6-20 0-16,3 14 15 0,1 11-1 0,4 8-24 16,6 9 1-16,0 3 3 0,0 6 0 15,0 0 6-15,0 27 0 0,3 8-1 16,5 8 0-16,4 17-11 0,6 47 2 0,12 25 16 16,12 12-6-16,3-18-38 15,-20-75 0-15,-3-14-10 0,0-9 1 16,0-2-4-16,-4-10 1 0,-4-6-23 15,-1-5 2-15,-8-10-53 16,-2-1 2-16,7 6-103 0,-10-6 1 0</inkml:trace>
  <inkml:trace contextRef="#ctx0" brushRef="#br0" timeOffset="118202.58">19059 3311 603 0,'0'5'364'0,"0"6"-287"16,0 4 2-16,0-3-32 0,0 0 0 16,0 11-24-16,0 1-1 0,0 9 0 0,4-1-13 15,-2-24-6 1,0-1 1-16,1 16-3 0,-2-22 1 16,1 7-2-16,-2-7 1 0,0-4 5 0,0 3 0 15,1 3 4-15,1 2 1 0,0 1-3 16,0 0 0-16,7 32-2 0,-5-8 1 0,-4-11-4 15,1 4 0-15,-1-5-3 0,0 2 1 16,0-15-2-16,0 8 0 0,0-4 4 16,0-7 0-16,0-8-5 0,0 8 1 0,0-2-3 15,0 2 1-15,0-4-4 0,0 0 0 16,2-3-7-16,-1-16 0 0,7-25-8 16,4-6 15-16,2-4 6 15,6-2 0-15,-3 13-3 16,8-1 0-16,-12 30 1 0,1 0 1 0,-3 8 13 15,-7 7 0-15,9 0 8 0,-7 3 1 16,-1 4-5-16,-7 0 0 0,14 8-4 0,14 29-1 16,-18-12-4-16,-2 4 0 0,0-2-1 15,-1-3 0-15,1-6-5 0,-6-17 0 0,3 12-9 16,-3-12 0-16,1 10-5 0,1-16-1 16,1 9-5-16,-3-20 0 0,3 5-26 15,5-5 15-15,18-11 27 16,-5-25 0-16,-8 15-3 15,-2 12 2-15,-4 6 6 0,-4 10 1 0,7-6 53 16,-9 15-10-16,-2 2-22 16,2-3 0-16,4 2-15 15,15 52-1-15,-17-48-17 0,3 10 0 0,0-5-19 16,2-4 0-16,9-2-12 0,-2-9 0 16,-7-4-25-16,10-1 1 0,13-16 7 0,-8-8 2 15,8-21 32-15,-10 11-1 0,-3 8 24 16,-2 8 1-16,-4 4 67 0,-6 7 55 15,-4 11-57-15,-1-1 0 16,-4 11-17-16,3-4 1 0,2-2-15 16,-2 42-1-16,0-19-15 0,0 1-1 0,0-17-12 15,0-2 0-15,3 12-4 16,0 5 0-16,8-12-6 0,7-8 0 0,-26-22-16 16,39 31 0-16,-15-22-3 0,10-6-1 15,-10-6 11-15,5-16 1 0,-6 8 12 0,-3 1 0 16,-2 6 14-16,-6 15 0 0,2-4 21 15,-6 9 1-15,3-4 2 0,-4 8 2 16,1 2 17-16,3-5-37 0,-3 1-18 16,3 2 0-16,-2 0-7 15,3-1 1-15,20 37-23 0,-41-69 0 0,26 37-27 16,-2-4 1-16,-6-4-23 0,4 0-1 16,-4-2-16-16,7 2 0 0,-2-5-11 15,0 1 0-15,-3-3 26 0,49-29 1 16,-50 28 54-16,3-5 0 0,2-3 25 15,-5 14 0-15,-2 0 2 0,-2 4 0 0,4-6-9 16,-2 3 0-16,0-2-35 0,0 0 1 16,0 2-41-16,0 1 0 0,-2-3-117 0</inkml:trace>
  <inkml:trace contextRef="#ctx0" brushRef="#br0" timeOffset="118362.58">19736 3357 465 0,'0'0'217'0,"3"0"-206"16,-3 0 0-16,5 0-24 0,3 0 0 0,2 0-102 16,3-1 1-16</inkml:trace>
  <inkml:trace contextRef="#ctx0" brushRef="#br0" timeOffset="118607.59">20066 3274 569 0,'-4'0'363'0,"2"1"-269"0,2 0 1 0,-1 7 72 15,-2 7-50-15,1 14-75 16,2-13 0-16,5 35 17 16,10 2-2-16,-4-25-21 15,1-1 0-15,-3-14 9 0,-9-12 0 16,0 0-14-16,0 0 2 0,2 5-20 0,-4-7 2 15,-1 4-12-15,-3 1 0 0,0-1-1 16,0 1 0-16,-8 4-6 0,-37 26 1 0,30-29-30 16,7-1-23-16,-17 2-17 15,25-6 2-15,-14 4-48 16,19-4 2-16,1-1-95 0,3-4 1 0</inkml:trace>
  <inkml:trace contextRef="#ctx0" brushRef="#br0" timeOffset="118842.85">20083 2722 480 0,'0'-29'370'0,"0"17"-259"0,0 5 0 16,0 3-51-16,0 0 1 0,2-8 0 16,-1 11 0-16,-1 15-9 0,5-14 0 0,18 29 62 15,14 52-37-15,15 52-60 16,-23-42-1-16,-13-19-8 15,-3-2 0-15,-5-2-6 0,2-6 0 16,0-4-10-16,-1-5 1 0,1-2-30 16,-9-34 2-16,5 22-79 0,0-11 1 0,-6-20-80 15,2-4 1-15,-2-4-80 0,3 11 1 16</inkml:trace>
  <inkml:trace contextRef="#ctx0" brushRef="#br0" timeOffset="119018.34">20435 3258 385 0,'0'-12'340'0,"0"10"-220"0,0-1 1 15,0 2-42-15,-3 4 2 0,3-1-42 16,-1-1 0-16,-3-1-16 0,0 5 2 0,-30 22-7 16,8 14-12-1,-3 14-11-15,19-20 0 0,10-25 2 16,-1 12 0-16,1-4 0 0,1-13 0 16,7 15-27-16,0-11 2 0,2-6-4 15,-2-3 0-15,20 10-82 0,9-8 1 0,-24-5-62 16,24-3 0-16</inkml:trace>
  <inkml:trace contextRef="#ctx0" brushRef="#br0" timeOffset="119863.35">20601 3326 541 0,'0'-7'386'0,"0"4"-300"15,-2 1 0-15,2 2-30 0,0 2 0 16,0-2 14-16,0 0 2 0,2 0-16 16,-1 3 1-16,4 6 13 0,12 25-42 15,-5-5-27 1,-4 0 0-16,-1-6-24 0,-2-10 0 0,-2-2-22 15,0-4 1-15,-3-6-48 0,0-1 0 16,-3-13-127-16,6 4-13 16,-3-25 33-16,-3-4 1 0,3-15-79 15,0 28 349-15,0-23 56 16,0 5 1-16,3 8-29 0,0-8 1 16,-1 31 5-16,0 11 1 0,-1 1-8 15,5 0 0-15,-6 11-33 0,2-4 2 0,21 52 11 16,-14-11 10-1,5 0-71-15,-3 1-1 0,2-18-18 16,-3-14 0-16,-1-7-41 0,-4-5 0 16,3 1-35-16,2-2 2 0,-5-6-14 15,-7-6 1-15,8 2-70 0,5-10 0 0,27-34 10 16,-28 16 1-16,1 9 132 0,-6 16 1 16,6-11 44-16,7-6 2 0,-10 13 106 15,-5 7 1-15,5-8 12 0,-8 14 0 0,-3 6-60 16,3-6 1-16,0 3-16 0,0-4-1 15,-3 8-18-15,1-1 2 0,-9 21-34 0,-4 1 1 16,7-10-24-16,8-12 0 0,-6 14-9 16,6-11 1-16,0-6-7 0,0-3 1 15,0-2-16-15,0 2 1 0,3-3 4 16,-3 3 2-16,3-5 13 0,2 1 1 0,-2-1-7 16,0 3 2-16,-1 0 22 0,5-1 1 15,-7 4 7-15,3-2 0 0,0 2-3 16,-1 1-1-16,1 0 1 0,-1 0 2 0,-1 1-18 15,1 0 1-15,-1-2-13 0,1-1 2 16,-2 0-13-16,3 2 0 0,-3-8-47 0,7-1 18 16,-7 0 40-1,27-36 1-15,-27 37 8 0,3-20 1 16,-3 13 10-16,0 2 1 0,0 5 69 0,0 2-3 16,0 1-36-1,0 6 0-15,0 2-18 0,0-2 2 16,0-1-16-16,0 3 0 0,0-2-9 15,1 30 0-15,2-23-4 0,0-5 0 0,-1-17-15 16,1 21 1-16,0-12-19 0,0 2 0 16,9-10-19-16,39-18 41 15,-37 4 20-15,-3 3 1 0,-8 19 41 16,3-5 0-16,4 4 17 0,-2 4 0 16,-12 9-1-16,8-3 1 0,6 14 1 0,19 39-1 15,-16 4 29-15,17 71-29 16,-26-87-39-16,13 100-1 15,-17-81-1-15,-6 10 2 0,0 0-9 16,-14-3 0-16,1-2-5 0,-7-5 0 16,0-4-3-16,-1-22 0 0,-1-10-7 0,-1-6 1 15,-2-12-14-15,-4-3-1 0,-4-9-20 16,-6-4 0-16,20-6-54 0,2-1 0 0,-52-27-104 16,-1-20 1-16</inkml:trace>
  <inkml:trace contextRef="#ctx0" brushRef="#br0" timeOffset="120547.84">14703 4967 622 0,'81'0'290'0,"-11"0"-258"0,-2 0 1 0,13 0-22 16,4 0 2-16,221 4-4 15,623 14 0-15,-681-18 14 16,127-18 1-16,-45-1 12 0,6-4-1 16,2-1 20-16,1 8 0 0,-1-1-14 15,-12-1 0-15,-8-1-24 0,-16 5 0 0,-8-2-13 16,-16-12 1-16,-11 0-12 0,-20 8 0 15,-9 3-53-15,-17-8-1 0,-7 2-96 16,-27 4 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0:49:52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3653 5202 444 0,'-16'0'238'0,"6"3"-160"15,4 1 1-15,-1 1-4 0,-6 1-1 16,4 2-14-16,2 1 0 0,11-9-26 16,-8 1 1-16,2 2-21 0,2-3 0 0,-3 3-18 15,1 0 1-15,2-3-2 0,0 1-1 16,0 0 15-16,2 0 0 0,3 1 4 15,5-1 0-15,16 9-21 0,5-17 0 0,24-10 3 16,-10-2 1-16,3-3 6 0,30-6 0 16,-20 16 0-16,3 6 1 0,6 4-1 15,-1 1 1-15,-34 6 2 0,-3 5 1 16,31 6 0-16,21 15 1 0,-8-1 0 0,-30-15 1 16,17-4-1-16,18-5-12 15,0-7 3-15,-44-1 0 0,-6-4-6 16,39-6 1-16,-7-3-8 0,69-24 1 15,-95 34 11-15,63-11 0 0,-41 9 6 16,1 0 1-16,-6 2 5 0,-26 4 0 0,25 1 4 16,-27 0-1-16,31 0 6 0,8 0-10 15,-1 0-7 1,0-3 1-16,4 1-1 0,-10 0 1 0,-4-5-3 16,0 3 0-16,1-1 2 15,1 1 0-15,-2 2 2 0,-2 1 1 0,0 2 7 16,-27 1 1-16,48 5 5 0,-26 1-1 15,19 11-5-15,-25-5 0 0,-3-3-5 0,-1 0 1 16,-2-4-7-16,-3-3 0 0,4 0-9 16,-3-3 1-16,-16-4-13 0,19-2 0 0,2-7-34 15,20-14-56-15,-15 6-36 16,-5 2-4 0,-25 17 44-16,8-3 1 0,-4 6-44 15,-6 14 0-15</inkml:trace>
  <inkml:trace contextRef="#ctx0" brushRef="#br0" timeOffset="2976">7290 8054 305 0,'5'-3'144'0,"1"-4"-84"0,2 5 0 0,3-4-5 16,15-10-1-16,2-5-29 0,-2 5 2 16,8-8 2-16,10-3-20 0,-25 19-5 15,42-20 0-15,-35 21-4 16,0 2 1-16,-1 0-1 0,-1 4 1 0,-15 1 5 15,14 0 1-15,-12 3 3 0,11 1 1 16,8 7-5-16,-9-1 0 0,-3 1-1 16,2-1 1-16,-2-2-1 0,7-1 0 15,1-4 1-15,1-2 2 0,-9-4-3 16,31-2 0-16,-9-8-5 0,4-4 0 0,-2-2 0 16,28-16 1-16,-25 19 0 0,-1 6 0 15,1 9 4-15,-2 0 0 0,-23 6 22 16,-2 0-1-16,20 6-13 0,-2 3 1 0,15 9-11 15,-22-13 1-15,3-2 1 0,1-4 1 16,-1-4-6-16,-12-4 1 0,18-5-2 0,27-15 0 16,11-24 1-16,-17 7 1 0,5 1-2 15,4 2 0-15,1 15 5 0,-3 8 1 0,9 14 40 16,30 20 40-16,-10 38-52 16,-46-15 0-16,-7-8-19 15,0-4 0-15,3-9-6 0,4-8 1 16,8-10-8-16,3-3 0 0,6-10 2 15,-29 0 0-15,1-1 1 0,74-25-1 0,27-9 20 16,23 17 27-16,4 14-24 16,-66 11-1-16,-16 5-16 15,-11 6 2-15,-1 3-26 0,-6-3 2 0,-2-1-91 16,-2-5 0-16,-1-4-104 0,-64-1 2 16</inkml:trace>
  <inkml:trace contextRef="#ctx0" brushRef="#br0" timeOffset="5868.5">16824 7954 315 0,'22'-12'127'0,"-4"4"-110"15,-1 1 2-15,4-2 12 0,75-31 1 16,-74 32-12-16,15-8 2 0,4 4-5 16,-3 3 1-16,2 4-2 0,-23 5-1 0,24 0-8 15,-24 3 0-15,22 4-3 0,3 4 0 16,23 11-2-16,-22-3 1 0,26 6 0 0,-21-8 1 15,1-3-1-15,-1-3 0 0,8-5 7 16,4-4 0-16,-6-2 62 0,110-6-46 16,-23-18-25-1,-52 3 1-15,-13 8 8 0,-1 11 1 0,2 2-3 16,-2 0 1-16,2 2-5 0,-6 11 0 16,1 7 36-16,-3 4 0 0,11 4 31 15,46-4-46-15,10-19-17 16,-37-5 1-16,-9 0 1 0,9 0 0 15,1 0 5-15,-2-2 2 0,-3 0-5 0,-1 2 0 16,1 2 14-16,-4 5 0 0,2 4-3 16,-1 9-1-16,2 1-11 0,-6-3 2 15,-5 1-8-15,0-8 1 0,-2-5-13 0,-6-5 1 16,0-2-45-16,-1-6-1 0,0-5-38 16,-4-10-1-16,-2 0-83 0,-3-5 0 15</inkml:trace>
  <inkml:trace contextRef="#ctx0" brushRef="#br0" timeOffset="11336.33">2907 10457 550 0,'-4'7'245'0,"0"-4"-205"0,3 1 1 16,-1-3-10-16,4-2-1 0,-1-2-14 15,-2 7 0-15,2-4 39 0,3 0 5 16,0 0-34-16,3 2 0 16,27 8 5-16,-8-10 0 0,-2 0-8 15,3 0 2-15,32 1 10 0,-24 4 1 16,23 2-23-16,9 1 2 16,37 10-6-16,-50-11 1 0,3-2-6 15,-1 1 1-15,3-4 12 0,-29-2-1 0,32 1-8 16,-1-1 1-16,1-1-6 15,-30 0 2-15,63-2-4 0,-30-3 1 0,-4 3-1 16,2-1 0-16,-1 1 0 0,-4 0 0 16,-1 2 1-16,-5 1 0 0,-4 0-3 15,-4 0 1-15,-24 0 1 0,23 0 1 0,-6 0 0 16,0 0 0-16,-3 0-2 0,0 0 1 16,-5 0-1-16,15 0 0 0,-32 1 0 0,14 0 0 15,13 1 1-15,2 4 1 0,-28-4-3 16,28 6 1-16,-26-5 2 0,25 9 0 0,-23-8 2 15,28 9 0-15,-13-8-2 0,-1 1 1 16,3-1-2-16,-4 1 0 0,3-2 1 16,-17-1 0-16,17 1-3 0,-1 0 1 15,3 0 1-15,1 0 2 0,-1-1-3 16,3 3 1-16,1-3-1 0,2 2 0 0,2 0 0 16,-1 0 1-16,2-1-1 0,4 2 1 15,-2-3-1-15,3-2 1 0,2 2-2 16,-4-2 1-16,2-1 0 0,-1 0 1 0,0 1-1 15,-4 0 1-15,2 4 1 0,-2-1 0 16,-2 0-2-16,0 1 0 0,0 0 0 0,0 2 1 16,-2-4-1-16,4 2 1 0,-2 0-1 15,0 1 1-15,0-1 0 0,2-1 0 0,1 0 0 16,-3 0 0-16,-2-2-1 0,0 2 1 16,0-2-1-16,-3 1 0 0,0 0 0 15,0-2 0-15,-2 4-1 0,2-3 0 16,-2 2 1-16,0-1 1 0,-1 0-1 15,2 3 1-15,-1-2-1 0,2 0 1 0,0 1-1 16,0-3 1-16,1-1-2 0,1 2 0 16,0-2 1-16,0 1 0 0,1 0 0 15,-1-1 1-15,-2-1-1 0,0 0 1 0,-15 1-2 16,15-1 0-16,0 0 1 0,-2 0 1 16,20 1-1-16,-16 1 1 0,-4 0-1 0,5-1 1 15,0 0-2-15,1-1 1 0,2 0 0 16,2 0 1-16,-19 0-2 0,20 0 1 0,2 0 1 15,0 0 1-15,4 0 0 16,-2 0 0-16,27-2-2 0,-25 0 1 0,0-1 3 16,2 1 1-16,-3-3 0 0,2 2 0 15,14 0 18-15,91-9-7 16,-49 8-12-16,-40-2 2 0,-9 0-3 16,-3 5 0-16,1 1 1 0,-4-2 1 15,3 0-5-15,-56 4 1 0,56-4 2 16,1-2 1-16,1 4-2 0,-1-3 0 0,2 0 3 15,0-2 1-15,1 1 2 0,1-1 1 16,2-3-4-16,-2 4 1 0,-1-3 0 16,0 4 0-16,-2-1-1 0,1 0 0 0,-2-3 0 15,-4 2 1-15,1-2 0 0,0 2 0 16,-1-1 0-16,31-3 1 0,-28 2-2 16,-2-1 0-16,0-1-2 0,0 2 0 0,-4-1 0 15,1-1 0-15,0 3-1 0,-1-1 1 16,-2 0 1-16,-1 2 0 0,1-1 0 15,-3 1 0-15,-23 2-1 0,25-1 0 0,-2 2-2 16,3-1 0-16,-3 3-1 0,3 0 0 16,-3 0-20-16,-1 0 0 0,-17 0-122 15,46 5-231-15</inkml:trace>
  <inkml:trace contextRef="#ctx0" brushRef="#br0" timeOffset="12075.32">11577 10471 507 0,'-60'-38'182'0,"16"9"-172"16,6 4 1-16,-1-5 2 0,-147-118 0 0,141 101 34 16,-68-97 7-1,22-9-39-15,54 49 2 0,18 12-17 16,14-2 0-16,11 1-6 0,22-3 1 15,10-4-1-15,28-10 2 0,11-1 3 16,23 0 0-16,10 7-2 0,19 14 0 0,5 12-1 16,7 18 1-16,30 6-67 0,119 4 41 15,16 55 43-15,-20 90 21 16,-61 47-25 0,-113-24 0-16,-29-6 4 0,-21 7-1 0,-11 0 16 15,-28-13 0-15,-11-4 11 0,-15-4 0 16,-10 1 18-16,-25 2 1 0,-11-3 0 15,-16-7-1-15,-5-6-32 0,-19-9 2 16,-5-4-25-16,-6-10 0 0,-7-7-69 16,-8-7 0-16,-8-4-90 0,-17-15 1 0,-1-3 20 15,7-3 1-15</inkml:trace>
  <inkml:trace contextRef="#ctx0" brushRef="#br0" timeOffset="13504.34">13530 10408 208 0,'45'-22'153'0,"-11"5"-118"0,-3 3 1 16,15-4 32-16,223-50-34 15,-204 64-16-15,27 3 2 0,-11 6 0 16,-2 19 1-16,-1 9-12 16,-6 11-1-16,0 2-5 0,-3 4 0 0,0-2 16 15,-4-9 2-15,-4-5 4 0,-7-13 1 16,1-8 15-16,0-3-1 0,10-2-13 15,1-5 1-15,8-3-20 0,-36 0 1 0,81-1 14 16,-26 1 1-16,1 1 9 0,-3 1-1 16,-4 5 7-16,-1 14 1 0,-2 3-10 0,-3-5 0 15,-2 1-14-15,4-15 0 0,0-2-26 16,11-6-1-16,3-5-23 0,-2-11 0 16,-2-8-38-16,-3-16-1 0,0-6-90 0,-8-3-1 15,-1 6 65-15,-2 14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18:17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12740 6079 533 0,'-11'0'199'0,"7"0"-174"0,-1 0 2 15,4 0 16-15,-3 2 0 0,3-2-21 16,1 0 1-16,0 0-13 0,0 0 0 0,0 2 5 16,0-2 1-16,1 2-2 0,3-2 0 15,6 1 21-15,39 7-6 16,-4-8-21-16,6 0 0 0,-28-1-5 15,3 0 1-15,44-5-2 0,-18-2 1 16,-4 1-3-16,3 0 1 0,23-4-1 16,-28 5 1-16,0 2-1 0,-22 3 1 0,20 0-1 15,1-2 0-15,-4 6 1 0,-20-1 1 16,34 3-2-16,-20 4 1 0,-2 0-1 16,10 6 1-16,-17-7 2 0,0-3-1 0,-3 0-2 15,-1-2 1-15,1-2 0 0,3 0 1 16,-15-1-1-16,27 0 0 0,-16 0 1 15,-9 0 1-15,12 0-3 0,-4 0 0 0,-9 0 1 16,19-2 1-16,-3-1-2 16,-11 1 1-16,-5-1-1 0,2 1 0 0,-3 1 0 15,-5-1 0-15,6-1 1 0,-9 3 1 16,5-1-2-16,10-5 1 0,7-1-1 0,4-1 0 16,-18 3-2-16,27-5 1 0,-24 9-2 15,15-2 0-15,16-1 4 0,-11 4 1 0,4 0-2 16,-1 0 0-16,-22 0 0 0,2 1 0 15,15 0 0-15,13 3 0 0,-5 2 0 16,-14-2 0-16,-14-2 0 0,22 4 0 0,-8-3 0 16,-15-3 0-16,24 2-3 0,-13-1 1 15,-4-1-7-15,-1 0-1 0,-1 0 2 16,-11 0 0-16,8 0 2 0,-4 0 0 0,-2 0 0 16,-14 0 1-16,10 0 4 15,-3 0-1-15,2 0 2 0,0 0 0 0,-2 0-3 16,2 0 2-16,0 0 7 15,-1 0-1-15,2 0-3 0,-1 0 1 16,1 0-1-16,3 0 0 0,33-1-2 16,-15-3 1-16,10-3 4 0,-8-2 0 0,-8 6 3 15,32-9 0-15,-12 4-9 0,0-1 1 16,-2 3 0-16,-1-1 0 0,-3 4 0 16,-15 1 1-16,17 1-4 0,0-3 1 0,-2 1 1 15,0 2 1-15,2 0 0 16,-2 1 0-16,5 0 2 0,6 0 0 0,-18 0 0 0,21 0 1 15,6 0-4-15,3 0 0 16,4 0 2-16,2 0 0 0,33 2-1 0,-30 1 1 16,2 2-1-16,70 6 0 0,-66-7 1 15,5 2 2-15,1 2-4 0,-3-2-1 0,1 2 2 16,0 2 0-16,6-2 2 0,4 1-1 16,4-3 0-16,7-1 0 0,6 0-1 15,11-2 1-15,2 0-1 0,3 3 0 0,3-1 1 16,10-4 1-16,8-1-2 0,7 0 1 15,1 1-1-15,-7 8 0 0,0 2 0 16,7-3 0-16,-2 1 0 0,-6 2 1 0,-4 1-1 16,-7 2 1-16,-4-1-4 15,1-6 0-15,2-6 2 0,-1 1 1 0,-1-1 0 16,-7-1 1-16,-6-1-2 0,-1-6 0 16,-2-4 1-16,4-3 0 0,0 0 0 0,-12 5 1 15,-2 5-1-15,-4-4 1 0,-2 1-1 16,-6 1 0-16,0-1 1 0,-6-3 1 0,3 3-3 15,-2 1 0-15,-1 3 2 0,-9 2 1 16,-1 1 1-16,-7-2 0 0,0 1 1 16,-6 1 1-16,-58 0-2 0,27 0 1 0,31 0 5 15,-4 0 1-15,-4 0-4 0,-1 0 0 16,1 0-2-16,-4 0 0 0,-1 0 0 0,0 0 1 16,-3 0 1-16,0 0 0 15,1 0 1-15,-4 1-1 0,-1-1-3 16,-3 0 1-16,-2 0 1 0,-1 0 1 0,-4 0-6 15,13 0 0-15,-18 0-6 0,-14 0 0 16,-1 0-51-16,7 2 0 0,3-1-165 0,-15-1 0 16</inkml:trace>
  <inkml:trace contextRef="#ctx0" brushRef="#br0" timeOffset="1240.49">8679 5963 262 0,'-2'0'111'0,"2"0"-84"0,0 0-1 16,3 0 60-16,1 0 46 15,15 4 3-15,29 4-40 16,41 10-43 0,-9 1 1-16,46 7 11 0,-37-3 2 0,13 4-45 15,16-10 2-15,11-1-15 0,18-2 0 16,11 5 23-16,7-1 0 0,45 0 16 16,160-13-28-16,20-8-16 15,-125-1 1-15,-32 0-1 0,-8 3 0 16,38-5-7-16,152-16 0 0,-21 14-42 15,-155 5 0-15,-41 0-133 16,-20-4 0-16</inkml:trace>
  <inkml:trace contextRef="#ctx0" brushRef="#br0" timeOffset="7288.89">4615 9460 164 0,'-2'10'97'0,"1"1"-77"0,1 1 1 0,0 1-15 16,-2 9 0-16,2 3 0 16,0-11 1-16,0 23-5 0,0-15 1 0,2-9 0 15,-1 22-1-15,2-15-2 0,-1 1 1 16,3-3-26-16,-2 5 2 0</inkml:trace>
  <inkml:trace contextRef="#ctx0" brushRef="#br0" timeOffset="13012.92">6622 11379 572 0,'-9'13'327'0,"-1"-2"-218"0,7-4-81 16,-4-5-30-16,1 9 0 0,4-9 4 15,-1 1 0-15,11-12-7 0,-11 13 1 16,1-2 5-16,2-2 1 0,2 1 5 16,0-1 0-16,2 2 3 0,3-2 0 0,9 5-3 15,16-8 0-15,2-5-5 0,29-11 0 16,17-20 0-16,-19 5 1 0,7 0 0 15,-2 0 0-15,-1 10-3 0,-1 6 0 0,-1 8 0 16,-3 2 0-16,-8 6 1 16,-2 0 2-16,-31 4 4 0,0 2 0 0,15 2 5 0,-5 4 0 15,5 9-3-15,-17-4 0 16,-4-1-4-16,0-3 1 0,0-1 0 0,6 5 0 16,-9-13 1-16,6 3 2 0,5-2-3 15,4-3 1-15,-11-2-7 0,15-3 0 16,20-6-16-16,-14-5 1 0,2-2-6 0,-1-1 0 15,13-4-8-15,-22 11 0 0,4 6-4 16,4 2 84-16,-20 6-45 16,-4 0-1-16,15 4-8 0,-5 3 1 15,-9 0 2-15,3 13 0 0,-8-17 0 16,2 6 1-16,9 1 1 0,0-4 0 0,4-4 3 16,8 1 1-16,3-4 9 15,7-2 2-15,2-5-12 0,-16-1 0 0,18-2-9 16,1-2 1-16,18-6 3 0,-30 12 1 15,0 3-1-15,-7-1 1 0,-17 2-1 0,27 0 1 16,-14-2-1-16,-9 1 1 0,27 1 0 16,-28-4 1-16,20-1 3 0,25-10 1 15,-8 1-19-15,37-14 0 0,-20 9-8 0,-3 0 0 16,0 3 28-16,0 5 0 0,-3 3-1 16,-3 4 1-16,-3-1-13 0,-31 6 0 0,17-3 4 15,-24 3 0-15,17 2 4 0,-22 1 0 16,27 6 9-16,-16 1 1 0,13 8 9 15,-4-10-1-15,8-1-10 0,9-4 2 16,-19-4-7-16,28-1 0 0,4-5-5 16,1-1 0-16,2-2-3 0,33-8 1 0,-32 4 3 15,1 2 1-15,-3 1-2 0,1 1 0 16,-4 5-2-16,0 2 1 0,-3 2 5 0,-29 1 0 16,25 0 2-16,-1 1 0 0,-4-1-2 15,-25 0 1-15,25 2-3 0,27-1 2 0,-23 0-4 16,2-1 1-16,-23 0-2 0,27 0 0 15,34-2-2-15,-29-1 2 0,3-2-1 16,3 1 1-16,-3 1 1 0,67-2 1 0,-72 6 6 16,-6 5 0-16,-55-1-1 15,55 4 1-15,27 11 16 0,-30 0 1 0,29 5-9 16,-28-10 2-16,7-5-11 0,1-2 0 16,10-4-5-16,-33-1 1 0,34-1 0 15,40 2 0-15,-39 0-2 0,0-4 1 0,0 0-4 16,2 0 1-16,2 0 6 0,-4 0 0 15,2 1 12-15,2 1 2 0,2 3 0 0,-7 5 2 16,-1 0-8-16,4-2 1 0,-3 0-9 16,6-2 1-16,2-1-4 0,2-2 0 0,3 0-2 15,8-3 1-15,2 0 0 0,-1 0 1 16,1 0-2-16,-5 0 1 0,1 0-12 16,0-4 0-16,1-1 11 0,-2 1 1 15,1 0 2-15,-6 2 0 0,1 0-3 16,-5 2 1-16,-4 2 2 0,-2 2 0 0,-3 2-1 15,1 3 1-15,3 1-3 0,-2 0 1 16,4-2-28-16,-2-3 2 0,10 5-68 16,30 13-399-16</inkml:trace>
  <inkml:trace contextRef="#ctx0" brushRef="#br0" timeOffset="22376.75">4472 12262 302 0,'-3'0'155'0,"0"0"-113"0,3 0 1 0,0 0 13 16,0 0 1-16,0 0 38 0,0 0-45 15,0 0-39 1,0 0 0-16,0-2-3 0,0 2 1 0,0-1 5 15,0 0 2-15,0-2-5 0,3-1 1 16,2-1-8-16,0 0 1 0,5-7-4 16,1 2 0-16,38-41-2 0,-26 33 0 0,5 4 1 15,18-7 0-15,-8 11-1 0,4 2 0 16,5 1 4-16,2 5 1 0,-24 6 6 0,0 1 1 16,23 5-2-16,-1 5 1 15,23 12 9-15,-11 3 0 0,-13-11 5 0,0-2-10 16,0-4-2-1,-14-9 2-15,-9-2-1 0,-12-1 0 0,14-2 2 16,-3-1 2-16,-9-5-10 0,25-7 0 16,-8-4-6-16,15-16 1 0,-29 22-3 15,18-10 0-15,1 2-4 0,2 7 1 0,21 1 3 16,-16 9 1-16,-21 6 5 0,-2 0 0 16,19 6 4-16,0 3 1 0,15 13-3 15,-21-8-1-15,14 6 0 0,-15-12 0 0,-16-7 1 16,14 1 0-16,-2-3 1 15,2-2 2-15,-13-2-7 0,29-2 0 0,-6-3 14 16,-16 2 2-16,21-2-14 0,2-2 0 16,1 5-2-16,-2-2 1 0,-22 13 15 0,45 5 0 15,-5 13-15 1,-21-2 0-16,-8-5 4 0,13-7 1 0,-9-7 0 16,10-3 1-16,-22-3-7 0,0-2 0 15,26-2-4-15,5-1 1 0,1-1 3 16,2-1 0-16,2 7-3 0,2 1 0 0,-2-1 3 15,2 2 1-15,-1 2-1 0,-1 0 0 16,-30-1 0-16,62 3 1 0,-30 1-3 16,68-2 0-16,-61 1-1 0,-7-4 1 15,1 0 0-15,1 0 0 0,3 0 1 16,-2 0 1-16,-1 0-2 0,-69 0 2 0,68-4-1 16,-1-1 0-16,3-4-2 0,34-11 1 15,-29 2-4-15,36-14 0 0,-35 9 3 0,-5 9 1 16,-1 4-13-16,-4 6 1 0,-1 1-9 15,-39 5 0-15,25-4-36 0,-28 2 1 16,18 0-53-16,-18 2-1 0,15-1-51 0,-1 0 0 16</inkml:trace>
  <inkml:trace contextRef="#ctx0" brushRef="#br0" timeOffset="28272.55">12484 12366 193 0,'-2'-9'147'0,"1"6"-108"15,1 2 2-15,-2 2 37 16,4 0 0-16,-2-1-42 16,0 0 2-16,-2-1-11 15,2 1-1-15,0 0 27 0,0 0 6 16,2 0-44-16,1-1 0 16,-2 1-6-16,7 0 1 0,-5 0-4 15,37-3 0-15,-31 3-2 0,22 3 1 0,5 1 2 16,-9 1 1-16,4-1 12 0,2 1-1 15,-10-3-9-15,20 2 2 0,2 1-9 0,4-2 1 16,2-1-2-16,2 1 1 0,-1 1-2 16,4-1 1-16,-2 1-2 0,-1 1 1 0,3-1-1 15,-1 0 0-15,-3-2 1 0,4 3 1 16,-1-1 1-16,3-1 1 0,2-1-2 16,-2 0 1-16,5-1-3 0,-1 0 1 15,-1-1 2-15,2 0 2 0,74-2 2 16,-24-11-5-16,-11-4-1 15,-44 12 1-15,-7 2 9 0,-2 3 1 16,2 0-10-16,-6 0 1 0,-45 0-3 16,45 0 0-16,-20 0 18 0,21 0 0 0,3 2-8 15,22-1 2-15,-21 0-9 0,-2 2 0 16,1-2 8-16,-1 3 1 0,1-3 12 0,3 1 0 16,1-1-16-16,2 0 1 0,0-1-7 15,-26-1 0-15,28 0 12 0,1-1 0 16,33 0-8-16,-28-2 0 0,0 0-3 0,-3 1-1 15,1-4 8-15,1 4 0 0,76-10 0 16,-6-8-2-16,9-3-1 16,-48 9 0-16,-14 4 1 15,-3 7 0-15,-4 0-2 0,0-1 1 0,-4 1-2 16,-7 1 1-16,1 2-3 0,-66 2 1 16,61-2-3-16,0 1 0 0,-29 1 1 15,27 1 0-15,30 2-1 0,-32-1 1 0,0 2-2 16,-1-1 1-16,0-2-2 0,-3 1 0 15,0-2 1-15,0 2 1 0,2-3-11 0,0 0 0 16,-28 0-1-16,23 0 1 0,8 0-13 16,5 0-94-16,27-3-54 15,-30-1 2-15</inkml:trace>
  <inkml:trace contextRef="#ctx0" brushRef="#br0" timeOffset="40269.12">8011 13796 505 0,'-23'0'230'0,"14"0"-192"0,1 0 1 16,2 0 17-16,0 2 1 0,-5 0 49 15,6 2-56-15,12-6-49 16,-7 2 0-16,0 2-11 0,-4-1 0 16,4 1 16-16,2-2 0 0,-4 0 9 15,2 1 1-15,2-1-8 0,0 0 1 0,1-3-3 16,3-2 0-16,7-3 0 0,32-20 2 16,-20 12-2-16,15-6 1 0,-27 20 5 15,27-9 0-15,-25 11 6 0,15-1 0 16,-1 2-3-16,1 0 2 0,-12 3 11 0,19 3-5 15,1-2-13 1,-1 4 1-16,12-1-1 0,-24-8 0 0,-10-2-3 16,22-2 0-16,-8-2-4 0,1-6 1 15,6-2 9-15,-2 0 1 0,-14 10 2 16,35-10 1-16,-18 11 7 0,0 3-1 0,-20 4-5 16,21 5 0-16,22 16 12 0,-8 0-10 15,3-5-10 1,31-1 2-16,-42-16-6 0,3-6 1 15,-19-4-7-15,-1-3 1 0,29-8 0 16,31-18 1-16,10 0-1 0,-27 19 0 0,0 6-2 16,-4 3 0-16,-8 4 7 0,-4 3 0 15,-32 3 16-15,1 2-1 0,-2 1 7 0,48 4 0 16,-27-1-19-16,0-3 0 0,-3-2-3 16,1-2 1-16,-20-5-3 0,38-7 0 0,4-13-3 15,2-18 0-15,-13 13-4 0,0 4 0 16,2 4-1-16,-1 2 0 0,-5 8 0 15,-3 6 0-15,-7 6 2 0,-23 0 0 0,0 3 0 16,15 5 1-16,9 9-29 0,-18-1 1 16,-3 1-43-16,3 8 0 0,-15-12-116 15,-2-1 1-15</inkml:trace>
  <inkml:trace contextRef="#ctx0" brushRef="#br0" timeOffset="56112.03">11648 13788 327 0,'-26'0'159'0,"-5"0"-78"0,9 0-15 16,3-1-1-16,-80-4-6 0,81 3 2 0,-16-3-25 15,34 0 2-15,-55-12-10 0,20 3-1 16,-19-12-6-16,19 7 0 0,-15-12 11 0,-16-16 0 16,0-10-25-1,15 6 0-15,14 5-4 16,1-1 0-16,5 4 0 0,-1 1 0 0,4 7-2 16,3-2 1-16,1 1-3 0,3 1 1 15,5-1-4-15,4 3 0 0,7 0 3 0,2-1 0 16,6 15-1-16,2-2 1 0,7-19-1 15,13-24 0-15,21-11-3 0,-8 20 1 0,27-24-26 16,19-19 6-16,18-2 10 16,-34 44 2-16,-5 13 3 15,8 3 1-15,3 0 4 0,12 4-1 0,2 2-5 16,5 6 1-16,3 4-4 0,7 9-1 16,9 3 3-16,7 8 1 0,4 8-4 15,-3 14-1-15,15 16-70 0,68 56-18 16,-17 36 68-16,-71-28-1 15,-23-7 12-15,-12 6 2 0,-2-2 28 16,-10-18 0-16,-8-4 9 0,-15-11 0 16,-6 0 9-16,-17 1 2 0,-9 1 7 0,-14 3 0 15,-14 13 40-15,-48 51-17 16,-37-11-32-16,12-53-1 0,6-9-10 16,-11-5 1-16,1-1-11 0,-3-5 0 15,-2-3-4-15,-7-9 0 0,-5-2-19 16,-13-6 2-16,-21-3-111 0,-90-12-106 15,10-20 97 1,85-31 0-16,24-6-1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19:46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26187 8324 147 0,'-26'0'47'0,"12"1"-58"15,3 1 2-15,2 0 10 0,-11 1 1 16,10 0 0-16,8-3 0 0,-6 2-3 15,15-4 1-15,-4 1-43 0,-2 1 0 0</inkml:trace>
  <inkml:trace contextRef="#ctx0" brushRef="#br0" timeOffset="1572.24">29004 7763 703 0,'0'-5'321'0,"-2"3"-148"0,2 2-102 15,0 1 1-15,0-1 5 16,0 0 1-16,0 2-27 0,2 2 1 0,-2 13-28 16,6 17 0-16,2 23-11 0,-3-6 2 15,-5-26-6-15,4 27 1 0,-1 0-7 16,-3-2 0-16,1-2-4 0,-1-5 0 0,0-7-17 15,0-21-1-15,0 17-13 0,0-7-1 16,0 1-8-16,0-23 1 0,0 10-9 0,0-12 1 16,0-18 15-16,0 16-1 0,-1-25-19 15,-1-29-92-15,1-12 101 16,-2-8 1-16,3 37 35 16,3-90 0-16,11-19 8 0,6 78 1 0,5 8 1 15,4 18 1-15,3 8 3 0,-1 18 0 16,-1 11 5-16,0 1 1 0,-6 9 8 15,-16-1-1-15,-1 6 5 0,15 11 0 0,-13 6-2 16,-1 18 0-16,-10-28-6 0,-1 17 2 16,-7-6 8-16,-24 46-10 0,-28 20-15 15,19-41 1-15,11-12-11 16,3-2-1-16,7-10-14 16,7-1-1-16,7-11 8 0,5-4 0 0,9-12 12 0,2 5 0 15,1-5 3-15,-4-2 0 16,50 5 4-16,-18-3 1 0,0 1 9 0,4 0 0 15,-25 2 2-15,0 2 2 0,29 8 22 16,-23 7-12-16,-4 15-16 16,-20 7 0-16,-8-28-6 0,-3 11 1 15,7-15-10-15,-12 14 2 0,-8 6-51 16,1-11-165-16,22-24-19 16,-5-6 1-16</inkml:trace>
  <inkml:trace contextRef="#ctx0" brushRef="#br0" timeOffset="1948.24">29609 7943 557 0,'-6'28'373'0,"0"-6"-224"15,3 4 1-15,-2-3-61 0,-15 96 1 16,17-98-42-16,-2 18 1 0,7-44-48 16,-5 37 1-16,1-8-29 0,5-17-1 0,1-3-42 15,5 16-1-15,11-15 29 0,12-6 1 16,-6-11-18-16,3-7 1 0,3-8 25 15,13-25 2-15,-17 17 31 0,-4 2 0 0,-6 8 12 16,-3 6 1-16,-11 17 16 0,-2-2 0 16,10-4 19-16,-12 8 1 0,-2 3 11 0,2-3-1 15,0 2-17-15,2-1 0 16,-2 4-32-16,0-2 1 0,3 19-32 0,-5-7 0 16,2 5-107-16,0-10-129 15,0-10 166-15,0-13 0 0,2 14 22 16,-2 1 80-16,0-2 32 15,0 0 0-15,3 0 19 16,0 1 0-16,-3 5-15 0,3-2 1 0,-1 1-20 16,-1 2 1-16,19 34-29 0,-20-29 0 15,2-3-45-15,-2-3 0 0,1-6-28 0,-1 3 1 16,-3-21-122-16,6 24 0 0,-1-14-161 16</inkml:trace>
  <inkml:trace contextRef="#ctx0" brushRef="#br0" timeOffset="2179.23">29967 7885 193 0,'0'0'150'16,"3"0"-115"-16,-3 0 2 0,0 1-9 15,0 2 0-15,3 0 1 0,2 5 0 16,-7-8-14-16,6 8 0 0,12 27-11 16,-10-22 1-16,8 3-4 0,-3-3 0 0,-2-2 1 15,-7-8 0-15,13 13 2 0,-6-6 0 16,-1 1 14-16,4-2 2 0,-9-1 7 0,3 3 1 15,-1 1-11-15,0 4 1 16,-4-6 26-16,-1-4-4 0,3-3-55 16,-3 0-81-1,0-15-70-15,0 9-40 16</inkml:trace>
  <inkml:trace contextRef="#ctx0" brushRef="#br0" timeOffset="2379.73">29783 7865 329 0,'-2'0'138'0,"1"-3"-138"15,-1 3 0-15,2-1-49 0,0 1 0 16</inkml:trace>
  <inkml:trace contextRef="#ctx0" brushRef="#br0" timeOffset="2575.23">30228 7904 220 0,'-14'-1'130'0,"3"1"-103"15,3 0 1-15,-2-1 49 0,-1 1-41 16,-7 0-44-16,2 0 0 16,3 0-50-16,8-1 0 0</inkml:trace>
  <inkml:trace contextRef="#ctx0" brushRef="#br0" timeOffset="2744.24">30056 8010 339 0,'0'23'263'0,"2"7"-90"16,-2-7-69-16,1-5-88 15,5 60 2-15,-6-83-33 16,4 11 2-16,1 3-75 0,-3-8 1 0,-2-1-48 15,-2-7 0-15</inkml:trace>
  <inkml:trace contextRef="#ctx0" brushRef="#br0" timeOffset="3392.24">30191 7671 214 0,'5'29'256'0,"-2"-10"-168"15,0 1 1-15,-2-1-10 0,7 79-1 0,-5-76-14 16,2 18-1-16,-3-31 34 0,5 44-24 16,2-5-55-16,-3-4 0 15,7 10-13-15,-6-40 2 0,3-4-16 16,-6-9 1-16,11 5 2 0,-4-6 0 16,-19-7-27-16,35-1 1 0,-27-4-20 15,33-33 0-15,-11-30-118 0,-5-26-11 16,-6-15 148-16,-5 12 1 15,-2 31 48-15,-1-3 1 0,0 7 30 16,-1 22 1-16,1 11 57 0,0 49 56 16,-1-28-87-16,3 15-1 15,1 17 5-15,-12-5 0 0,19 58-22 16,-13-14 0-16,3 7-31 0,0 3 2 0,-1-4-19 16,1-1 1-16,0-8-11 0,2-6 1 15,-2-11-14-15,4-5 0 0,-4-6-62 0,4-7-1 16,-4-13 5-16,3 3 0 0,0-4-50 15,-6-16-1-15,6 3-8 0,5-10 0 16,29-37 60-16,-16-7-1 0,-8 31 66 16,-1 4 1-16,0 1 109 0,-7 22 133 15,-3 6-107-15,7-2 1 16,-23 14-28-16,11-6 0 0,17 40-34 16,-17-14 1-16,0 0-42 0,0-1 1 0,2-8-27 15,-1-17 1-15,2 8-16 0,0-6 0 16,8-1-21-16,-2-7-1 0,-15-14-14 0,40 11 0 15,-11-23 8-15,-3-2 0 0,4-16 30 16,-10 16 0-16,-1 9 15 0,-3 2 1 0,-6 10 12 16,-3 4 1-16,-1 2 31 0,2 0 1 15,-2 3 15-15,0-1 0 16,0 1-21-16,0 3 0 0,3 15-14 0,-2 7 0 16,2-7-8-16,6 0-21 15,4-3 1-15,10 4 1 0,-5-17-15 16,2-3 1-16,14-2-32 0,-25 1 1 15,8-2-79-15,9-10-97 16,-4-3-22-16,11-20 0 0</inkml:trace>
  <inkml:trace contextRef="#ctx0" brushRef="#br0" timeOffset="6028.09">27651 3569 566 0,'14'-7'258'0,"-1"-1"-196"16,-3-1 1-16,5 1-13 0,25-16 1 0,5-2-29 15,-10 8 2-15,-3-2-20 0,2 3 0 16,-9 8-17-16,-1-1 1 0,-16 9-82 0,7-2 0 16,-12 3-58-16,0 1 1 0</inkml:trace>
  <inkml:trace contextRef="#ctx0" brushRef="#br0" timeOffset="6995.6">27639 3920 346 0,'0'0'226'0,"4"3"-120"15,1 1 0-15,2 0-32 0,6 3-1 16,18 5-44-16,-13-10 0 16,23-4-11-16,18-11-15 0,41-18-7 15,12-19 0-15,-67 28-36 16,-3 0 1-16,-6 4-29 0,-6-2 1 0,-8 3 8 16,-8 2 1-16,-11 9-11 0,0 1 1 15,0-5 13-15,-6 9 0 0,0 4 0 16,-2-6 1-16,-6-1-82 0,-36-11 68 15,16 14 72-15,0 1 1 16,8 1 33-16,11-1 0 0,-16 2 24 16,11-2 1-16,7 5 95 0,-11 10-7 15,-6 17-101 1,1 29 1-16,18-18-11 0,-1 6 1 0,3 0-5 16,1 1 1-16,4-25-20 0,-2 22 1 15,3-28-15-15,-2 21 1 0,4-7-8 0,-1-22 0 16,2 12-30-16,-1-18 1 0,7 16-38 15,3-15-1-15,-20-30-6 0,18 25 0 0,-4-6 19 16,43-42 1-16,-30 8 44 0,10-29 2 16,-13 15 17-16,-1 1 0 0,-4-2 7 15,-1-2-1-15,-2-3 34 0,-4 1 1 0,0 31 31 16,3-24 1-16,-1 9-16 0,-3 30 2 16,2-11-15-16,0 10 1 0,-1 17 69 15,-2 26 0-15,29 31 6 16,-13 35-60-16,-3 9-55 15,-3-6 1-15,4 15-12 16,-6-62 0-16,0-7-18 0,-1-21-1 0,-3-14-59 16,2 8 0-16,1-4-32 0,-4-13 0 15,4-4-25-15,-9-8 2 0,40-18-8 16,-7-31 0-16,4-9-21 0,12-25 41 16,-7-2 111-16,-13 15 1 15,-16 25 59-15,-9 5 1 0,-1 3 51 16,-2 20 2-16,1 11 31 0,-5 19-12 15,-7 12-10 1,3 7-16-16,3-13-77 16,-45 96-1-16,44-71-14 0,7-13 1 15,5-6-7-15,1-12 1 0,15 9-17 0,-2-7-1 16,-7-8-10-16,24-1-1 0,-5-15-24 16,23-25 31-16,-23 14 14 15,-27 24 2-15,11-10 56 0,-16 28 25 16,-2 2-28-1,-1 9 0-15,-8 14 52 0,-3 16-37 16,-11 23-48-16,6-24 2 16,8-18-4-16,5-15 1 0,4-2 13 0,1-5-1 15,3-6 3-15,2 5 0 16,11 11 21-16,-3-4-11 0,14 20-21 16,-10-8 1-16,-9 2-13 15,-8-8 1-15,-6-11-22 0,-9 26-1 0,-7-11-17 16,-4-2-1-16,-3-2-12 0,-14 10 1 15,17-18 1-15,5-3 1 0,5-9-23 16,10-2 2-16,1-3 7 0,-4-4 0 0,0-4 59 16,13 3 1-16,-7-5 27 0,-3-40 2 15,9 26-4-15,2 18 2 0,11-22-8 16,6 18 2-16,21 0 23 0,-1 9-18 16,3 0-16-1,-30 2 0-15,23 0 2 0,-21 0 1 0,23 0-62 16,6-7-77-16,17-7-42 15,-20-26 1-15</inkml:trace>
  <inkml:trace contextRef="#ctx0" brushRef="#br0" timeOffset="7332.11">28881 3474 357 0,'-14'-10'322'0,"5"7"-244"0,6 1-65 15,0 4-15-15,3 1 1 16,-3 2-48-16,-2 0 1 0,10-6-81 15,-5 4 0-15,-3 25-77 0,15-6 98 16,8-2 113-16,20 7 0 16,2-15 51-16,-15-8 1 0,-13-6 17 15,13 0 0-15,0-5 3 0,-1-3 1 0,-14 3-32 16,26-9 2-16,-13 5-30 0,-2-4-1 16,14-4-16-16,-14 5 1 0,-16 6-40 15,9-8 1-15,1-15-36 0,-8 10 2 0,-1 2 11 16,-7 12 1-16,3-8 35 0,-3 2-1 15,-2 8 39-15,-1 3 2 0,-1-9 28 16,3 17 1-16,0-5 30 0,-5-2 1 0,2 7-11 16,0 1 1-16,-20 30-5 15,15-1 0-15,4 1-33 0,-1-1 0 0,3-2-23 16,0-20 2-16,2 15-19 0,0-4 1 16,0-5-61-16,0-11 0 0,2 13-76 0,-2-12 1 15</inkml:trace>
  <inkml:trace contextRef="#ctx0" brushRef="#br0" timeOffset="7548.1">29164 3867 327 0,'0'0'144'0,"6"-9"-130"0,11-1-21 15,-5-3-24-15,28-22 0 16,4-5 11-16,-19 17-1 0,-3 4 12 0,1 1 0 16,-7 6 14-16,0 2 0 15,-13 8 46-15,2 0 1 0,-4 2 38 0,-1 0 0 16,-6 7-14-16,3 0-1 0,-11 9-25 15,-46 51 0-15,17-28-16 0,-1 2 1 0,-21 19 5 16,-18 21-28-16,5-4-21 16,21-16 0-16,25-25-74 15,7-7 0-15,7-11-128 0,4-9-1 0</inkml:trace>
  <inkml:trace contextRef="#ctx0" brushRef="#br0" timeOffset="7688.12">29314 4159 557 0,'0'26'248'0,"0"-7"-186"0,0-2 0 16,0-4-33-16,0-4 0 0,0 14-30 0,0 1 1 15,-3-18-46-15,3-2 1 0,0-2-101 16,0-12 0-16,-3 7-256 0</inkml:trace>
  <inkml:trace contextRef="#ctx0" brushRef="#br0" timeOffset="7864.1">29456 3822 317 0,'20'-3'275'0,"-11"2"-162"0,1-1 1 16,0 9 89-16,22 16-55 15,0 29-106-15,-18-13 0 16,-8-7 14-16,-1 5 1 0,-2 9 5 16,0-23-1-16,0 25-54 0,-3-28 1 0,3 24-14 15,-3-7 1-15,0-2-73 0,0-21 2 16,-6 32-39-16,-2-19 2 0,-7-5-100 15,-1-5 2-15</inkml:trace>
  <inkml:trace contextRef="#ctx0" brushRef="#br0" timeOffset="8079.09">29350 4146 308 0,'27'-21'118'0,"-2"7"-54"0,-7 5 58 16,-4 3-30-16,32-13 0 15,-35 23-24-15,-10 2 0 0,2 9-8 16,-1 3 1-16,-4 21 0 0,-2-9 1 0,-5 3 37 16,7-15-46-16,-4 10-41 15,3-4-1-15,6-18-9 16,5 16 0-16,22-17-63 0,-2-11-133 16,12-8-89-16,3-5 1 15</inkml:trace>
  <inkml:trace contextRef="#ctx0" brushRef="#br0" timeOffset="8259.59">29234 3961 354 0,'23'-17'102'0,"-9"5"-122"0,0 1 0 0,-3 3-39 16,23-21 0-16</inkml:trace>
  <inkml:trace contextRef="#ctx0" brushRef="#br0" timeOffset="19400.93">23659 7044 70 0,'-14'1'3'0,"0"1"0"16,4-2 13-16,-13 2 2 0,7 0-4 15,1-2 1-15,-1 1-8 0,12-1 0 0,-4 0-7 16,14 0 1-16,-12 0-4 0,3 0 1 15,3 1-7-15,-3-1 2 0,-3 4 5 0,3-1 0 16,-2-1 2-16,3 3 1 0,2-5-17 16,0 0 1-16</inkml:trace>
  <inkml:trace contextRef="#ctx0" brushRef="#br0" timeOffset="36692.11">4742 15476 370 0,'0'-4'204'0,"-1"2"-154"0,1 2 1 15,0 0 43-15,-2-5-49 16,1 2-41-16,1-5 0 0,1 12-4 16,-1-5 1-16,-1-4-1 0,1 3 1 15,1-3-1-15,-1 2 1 0,3-5 0 0,-1 3 0 16,9-42 1-16,-1 35 0 0,6-7 0 16,-1 1 1-16,2 0 0 15,5 1 0-15,15-5 0 0,-11 11 0 0,-14 10 4 16,31-6 1-16,-29 7 6 0,12 0 0 15,-13 4 9-15,11 6 0 0,14 10-10 0,-16 4 1 16,8 12-1-16,-11-15 1 0,-12-11 4 16,13 5-3-16,-4-3-12 15,-10-10 1-15,20 7 2 0,-12-9 1 16,3 0-2-16,7-1-1 0,-1-2-5 16,5-4 1-16,-11 5 9 0,12-4 0 0,20-4 6 15,-17 9 2-15,-19 2-8 0,18 5 0 16,11 5 4-16,-31-5 1 0,29 12-1 15,-17-9 0-15,-9-6 2 0,24 7 1 0,-7-7-9 16,4-3 0-16,-15-3-3 16,16 0 1-16,22-6-6 0,-44 4 0 0,18-3-1 15,-3 1 0-15,5 1-31 0,-16 6 2 16,-2-2-106-16,-7-1-322 0</inkml:trace>
  <inkml:trace contextRef="#ctx0" brushRef="#br0" timeOffset="37831.61">5914 15320 162 0,'5'0'128'0,"3"1"-105"0,4 0 1 15,-1-1-3-15,12 1 1 0,14 2 105 16,121-1-66-16,-197-7-65 16,109-3 1-16,8-3-77 0,26-10 0 15</inkml:trace>
  <inkml:trace contextRef="#ctx0" brushRef="#br0" timeOffset="39028.24">8619 15623 409 0,'-3'-7'158'0,"3"3"-158"0,0 3 0 0,0-3 30 15,0 5 1-15,0 3 10 0,0-4-1 0,3-6 8 16,5 2-34-16,0 2-4 16,28-22 1-16,0 11 0 15,-15 12 2-15,4 0 5 0,1 0 1 0,0 1 3 16,0 1-1-16,2 1-3 0,-14 1 0 15,15 3-4-15,1-2 2 0,18 3-3 16,-16-3 0-16,-15-4 27 0,19 1 1 16,2 1-21-16,2-1 1 0,-2-2-20 0,-19 1 1 15,21-2 12-15,-3 1 1 0,-2 1 34 16,20 1-1-16,-6 4 12 0,4 3-46 16,3-1-11-16,0 1 1 15,31 8 15-15,-44-11-1 0,3 2-9 16,4-5 0-16,-26-4-9 0,27 2 0 0,-2-6 0 15,2-1 1-15,-3-1-5 0,2-2 1 16,-1 3 3-16,22 0 1 0,-48 8 1 16,21 1 0-16,-1 7 3 0,0-1 2 0,-4 7-2 15,19 7 1-15,-18-8 0 16,17 9 1-16,-17-11-2 0,0-4 1 0,0-6-2 16,-22-2 2-16,19 1-5 0,-19-1 0 15,21-2-2-15,-1-1 0 0,-1 1 1 0,0-3 0 16,-4 2 1-16,0 1 1 0,-6 2 6 15,2 0 0-15,-16 2-4 0,11 2 1 0,10 5-4 16,-17-1 1-16,3 0 2 0,9 5 0 16,-7-8-3-16,2-3 1 0,3-2-1 15,3-1 2-15,-13-3-6 0,38-8 1 0,-33 5 4 16,42-14 2-16,-21 10-3 0,2 4 0 16,-1 2-1-16,-2 4 0 0,-3 0 3 15,-23 1 0-15,18 0-3 0,-2 0 0 16,-21 0-2-16,17 1 1 0,-4 0-14 15,10 0 1-15,-23 2-35 0,18-2 0 0,-10 3-20 16,-3-2-1-16,8 2-47 0,-19-4 0 16,-5 0-64-16,3-3 1 0</inkml:trace>
  <inkml:trace contextRef="#ctx0" brushRef="#br0" timeOffset="71132.07">21624 11304 229 0,'0'-8'129'0,"0"6"-89"0,0 0 1 0,0-1 32 16,0 6-25-16,0-2-27 15,0-1-1-15,0-1 3 0,1-2-1 16,-1 3 4-16,0 0 0 0,4 0 36 16,-4 0 1-16,1-1-40 15,1 1 1-15,-1 0-9 16,2 0 0-16,0 0-6 0,-1 0-1 0,-1-1-5 15,1 1 1-15,2 0-3 0,3-2 0 16,-6 1-1-16,4 0 0 0,5-3-1 16,-3 1 0-16,51-19 1 0,-46 17 1 0,0-1-2 15,5-1 1-15,-12 3-3 0,13-2 1 16,-7 5 0-16,1-2 0 0,-2 2 19 0,17 1 1 16,-2 0-7-16,-11 1 0 0,18 3-5 15,19 3 0-15,-18 2-2 0,-17-3 1 16,35 10-2-16,-21-7 0 0,6 1 4 0,2 0-1 15,0-3-2 1,-6-2 0-16,-2-1 1 0,-12-2 1 16,5-1 0-16,2 1 0 0,-1-4-5 15,-10 1 1-15,15-4 0 0,4-1 0 0,22-11-1 16,-10 0 0-16,0 1-1 0,33-6 1 16,-49 20-3-16,27-4 1 0,-4 4 1 15,0 1 0-15,-31 2-1 0,21 1 0 0,-5 4 1 16,-3 6 0-16,11 8 3 0,-20-5 1 15,8 8-1-15,-10-7 0 0,-10-10 10 0,10 7 0 16,15 4 2-16,-9-8 0 0,-10-6-6 16,16 1 1-16,7-4-2 15,-19 0-1-15,29-2 0 0,-23 0 0 0,54-6-2 16,-23 3 1-16,-3 2-5 0,0-2 1 16,-7 3 7-16,-2 2 1 0,-7 0 4 0,-2 2 0 15,-22-1-8-15,17-1 1 0,22 7 22 16,-7-3 5-16,2-1-26 15,3-2 1-15,-28-4-4 0,63-2 0 16,-37-6-4-16,1-1 1 0,29-5-2 16,-28 7 2-16,-8 5-5 0,-1 1 1 0,-7 3 9 15,-6 1-1-15,-18 0-1 0,14 0 1 16,-2 1 1-16,0 0 0 0,-12-1 5 0,24 4 2 16,4-3-6-16,-11-1 0 0,-13-1-4 15,2 1 1-15,40-5-4 16,-16 0 0-16,4-5-1 0,29-5 0 0,-24 3-3 15,0 2 1-15,-3 0 0 0,-3 5 0 16,-5 2-1-16,-3 0 0 0,-27 3-2 0,19-1 1 16,-8 1-1-16,9 0 0 0,-24 1 9 15,-1 1 0-15,15 0 4 0,0 5 0 0,-6-5-4 16,0 0 0-16,4-1 0 0,1-1 0 16,4 0-4-16,4 0 0 0,-12-1-1 15,15-1 0-15,20 0-1 0,-18-3 1 0,1 3-2 16,-1-2 0-16,-20 4-2 15,15-3 0-15,11 1 0 0,-21 2 1 0,-9 4 5 0,-4 0 0 16,20 4 3-16,-13 2 1 16,7 3 3-16,-8-8 0 0,5-1 0 15,-1 0 0-15,3-1-2 0,7-2 1 0,-10-1-5 16,30 2 0-16,-31-5-3 0,21-1 1 16,17-6-1-16,-33 3 0 0,34-11-1 0,-19 9 1 15,-1 0-1-15,-3 1 0 0,0 4 0 16,-5-1 0-16,0 3 1 0,0 2 1 0,0 0 1 15,0 0 1-15,3 0 2 0,-13 0 0 16,16 0 0-16,2 0 1 0,-13 0-4 16,20 0 1-16,0 0 0 0,0 0 0 0,22-4-1 15,-17-3 0-15,-6-1-1 16,23-10 1-16,-24 5-1 0,-1-1 1 0,-4 1 0 16,13-3 0-16,-17 6-1 0,-4 0 1 15,-15 9 3-15,12-7-1 0,-1 3 4 0,1 0 0 16,1 2 3-16,-1-1 0 0,7 0 4 15,16-1-2-15,-19 1-10 16,22 0 0-16,3 0 1 0,-3 1 1 16,-8 1-5-16,-2 1 1 0,-4-2-4 15,-1 2 1-15,-3-2-5 0,-4 3 0 0,-13 3 30 16,13-2 2-16,12 4-13 0,3 5 1 16,-16-1-7-16,0 1 1 0,1 0 9 15,2-2-1-15,-11-4 1 0,37 5 1 16,-10-3-11-16,10-1 0 0,3-2 3 15,8 5 0-15,-35-5-4 0,34 1 1 0,-1 1-3 16,-2-1 1-16,-6-2-3 0,-4-1 1 16,0 1-1-16,-4-1 1 0,3-1 1 15,0 0 1-15,-22 0-1 0,26 0 1 0,30 2-1 16,-30 2 1-16,-6 2-3 0,-3-1 1 16,-4 6 1-16,19 1 0 0,-19-3-3 0,7 2 1 15,3 0-22-15,0-3 1 0,-1 1 4 16,-4-4-1-16,-11 3-54 0,-7-1-1 0,-3-1-61 15,-9 1 2-15,-12-6-129 0,-2-1 2 16</inkml:trace>
  <inkml:trace contextRef="#ctx0" brushRef="#br0" timeOffset="78459.88">25112 11960 60 0,'-5'-4'57'0,"2"3"-25"0,0-1-1 16,3 0 10-16,-1 0 1 0,-1-3 9 15,-4 0 0-15,9 7 66 0,-3-5-14 16,0 3-59 0,-3-3 1-16,1 0-13 0,1-1 1 0,-1 2-6 15,2 2-1-15,0 0-16 0,-1 0 1 16,-2-1-17-16,3-1 2 0,-2 0-4 15,2 2 0-15,-1-2 8 0,1 1 0 0,1 0 1 16,1 0 1-16,5 0-2 0,1 0 1 16,23-13-3-16,15 14 1 0,3 0-6 0,-9 0-25 15,25 0-25 1,3 0 1-16,17-3-61 0,90-5-25 16,-43 6 4-1</inkml:trace>
  <inkml:trace contextRef="#ctx0" brushRef="#br0" timeOffset="79219.89">24682 13190 103 0,'31'-7'49'0,"-7"3"-48"15,1 3 1-15,4-4 36 0,117-15-1 0,-108 15-7 16,56-15 0-16,7-1-28 0,10 9 1 16,1 1 1-16,-3-2 0 0,3-2-4 0,-3 2 1 15,17-1-81-15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21:23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3214 6386 281 0,'6'-5'144'0,"-3"-1"-119"0,0 4-1 0,-1-3 5 16,9-6-11-16,2 4 53 15,3-2 0-15,21-4 9 16,-2 3-29-16,5 2-27 15,-28 6-1-15,41-8-6 16,-32 10 0-16,-1 0-11 0,0 0 0 0,-3 0-4 16,3 0 1-16,-12 0 2 0,12 0 0 15,-11 0 0-15,22-2 0 0,-8-1-4 0,12-2 1 16,-23 2-1-16,26-5 0 0,-25 6 0 16,27-6 0-16,-26 7-1 0,12-2 1 0,14-2-1 15,-14 5 1-15,0 0-1 0,0 0 1 16,-4 0-2-16,-9 0 0 0,13 0-5 15,-1 0 1-15,3 0-21 0,2 0 1 16,1-2 15-16,5-4 1 0,3 1 24 16,3-1 1-16,22-9-13 0,-16 6 0 0,-3-2-5 15,-1 4 1-15,-1 2 23 0,-26 5 2 16,21 4-9-16,-1 0 1 0,-6 3-15 16,0 2 2-16,9 8 4 0,-19-7 0 0,-7 1-4 15,-8-8 0-15,6 4-18 0,-5-4 0 16,9 1-3-16,0-2 0 0,-1-2 2 0,-7-2 2 15,8 1-19-15,8-6 2 0,-6-4-71 16,2-5 2-16,-3-2-69 0,6-10 0 16</inkml:trace>
  <inkml:trace contextRef="#ctx0" brushRef="#br0" timeOffset="2430.98">4804 6252 284 0,'0'-5'195'0,"0"4"-78"15,0 2-65-15,0-1 0 16,0 0-8-16,3 0 0 0,-3 0-14 16,0-1-1-16,3 1-7 0,-1 0 0 0,1 0-1 15,0 0-1-15,1 0-7 0,1 0 1 16,-2-1-3-16,0 1 0 0,6-2 44 0,42-2 0 16,-35 1-15-16,16 3 1 0,-3 0-22 15,5 0-1-15,-16 0 1 0,19 0 1 0,-11 0 38 16,45 3-1-16,-21 0-43 15,-1 2 2 1,-2 4-8-16,-12 1 1 0,-4-5-4 0,-2 1 0 16,0-3 6-16,0 0-1 0,3-3-4 15,2 0 1-15,0-6-13 0,-3-1 1 0,0-4-33 16,14-8 1-16,-20 9-44 0,-3 3-1 16,-13 2-113-16,3-2 1 0</inkml:trace>
  <inkml:trace contextRef="#ctx0" brushRef="#br0" timeOffset="7535.53">3036 7601 600 0,'-11'0'241'0,"7"0"-198"16,2 0 0-16,-1 0 20 0,1 0 1 15,4 0-12-15,1 0 0 0,-6 0-29 16,1 0 2-16,2 0-14 0,0 0 1 0,0 0 1 16,-1 0-1-16,4-3 11 0,6-2 6 15,-2 0-19 1,37-22 1-16,-10 9-7 0,11-5 2 0,-4 6-5 16,-1 3 1-16,3 2 0 15,3 3 0-15,-1 5 0 0,-24 4 1 0,23-2 4 16,-25 2 1-16,24 0 13 0,-3 0 0 15,-5 0-12-15,-15 0 0 0,14 1-2 0,15 0-1 16,-18 2 0-16,-4 2 1 0,16 0-1 16,-32-5 1-16,31 2 2 0,-13-2 2 0,-12-2-7 15,15-4 1-15,3-3-6 0,7-2 1 16,25-7 10-16,-16 9 0 0,4 5-11 16,2 2 0-16,-26 8 24 0,32 9 11 15,24 14-15-15,-10 21 0 16,-44-32-9-16,-1 0 1 0,-3-5-3 15,2-5 0-15,1-5 5 0,-1 1 1 16,-13-5-13-16,19-3 1 0,-14-4-5 16,43-16-1-16,9-19-5 0,-15 13 0 0,3 10 8 15,3 6 0-15,-9 5-5 0,-2 2 1 16,-7 3 4-16,-5 2 1 0,-22 4 11 0,-2 0 1 16,22 0-2-16,-4 4 1 0,3-1 0 15,-2 1 0-15,-1-2-2 0,5-2 1 0,1-6-7 16,4-2 1-16,5-2-2 0,33-15 0 15,-26 5-2-15,-1 3 1 0,23-7-10 16,-30 12-1-16,-10 4 7 0,-1 4 1 0,-23 2-1 16,15 0 1-16,-18 2-42 0,14-2 0 15,0 3-40-15,10 9-1 0,-15-4-229 16,-2 0 2-16</inkml:trace>
  <inkml:trace contextRef="#ctx0" brushRef="#br0" timeOffset="8795.54">11000 7462 266 0,'32'0'182'0,"-3"0"-121"15,-3 0 0-15,4 0 14 0,0 0 0 0,35 0-9 16,4 0 1-16,8 0-37 0,1 0 0 16,3 0-21-16,5 0 1 0,-1 0-10 15,-7 0 1-15,2 0-11 0,-6 0 1 0,-3 0-47 16,-3 0-1-16,8 0-238 0</inkml:trace>
  <inkml:trace contextRef="#ctx0" brushRef="#br0" timeOffset="14863.66">15494 8674 107 0,'-16'0'152'0,"1"-3"-94"16,1 2 1-16,-1-3 56 0,-14 3 9 16,-2-1 17-1,-4-1-49-15,-16 3-61 16,22 0 0-16,10 0-15 15,15 0 1-15,-5 0-18 0,9 0 0 0,-5 0 4 16,10 0 0-16,1 3 13 0,1-3-1 16,56 4 16-16,8 0 1 15,44-1-22-15,196 0-1 0,-161-3-7 16,25 0 0-16,9 0 0 0,-4 0 1 16,2 0-2-16,3 0 0 0,1 2-10 0,-14 8 0 15,-7 1-24-15,-12-8 1 0,1-3-20 16,-12 0 0-16,14-3-89 0,48-18-214 15,-26-15 203 1</inkml:trace>
  <inkml:trace contextRef="#ctx0" brushRef="#br0" timeOffset="17252.18">10197 10211 315 0,'-23'-4'179'0,"7"3"-134"0,8 0-32 16,1 1 1-16,4 0 29 0,-8-1 0 15,11 1 25-15,9 1-1 0,-7-1-18 0,3 0 1 16,27-1-21-16,4 1 0 0,17-1-7 16,14-1-1-16,128-5 0 0,49-6-17 15,36 5-25-15,-71-4 2 16,-23 2-13-16,-9 9 2 0,-4 0-25 16,-10-5 1-16,-5 2-9 0,-21 3 1 0,-11 1 3 15,-22 0 1-15,-10 0 7 16,-17 0 1-16,-10 0 14 0,-15 0 2 0,-5 2 12 15,-54 1 1-15,44 3-13 0,-3 1 1 16,-9-2 27-16,-19 0 0 0,15 4-52 16</inkml:trace>
  <inkml:trace contextRef="#ctx0" brushRef="#br0" timeOffset="20107.93">26146 10403 201 0,'-13'0'103'0,"4"1"-97"16,5 0 1-16,-6 1 34 0,-3 2 1 15,-3 3 72-15,-10 5-37 16,6-3-54-16,14-8 1 16,-10 5 3-16,4-2 2 0,5-1-17 15,5-2 1-15,8-4-13 0,-9 5 0 0,3-2 3 16,0 1 0-16,3-2 1 0,3-1 1 15,3-3-3-15,42-16 1 0,24-19 4 16,19-10-4-16,11-2-1 16,-8 6 1-16,-16 15 2 0,1 8 2 15,3 2 0-15,1 7 1 0,2 3 1 16,-12 9 1-16,-2 2 4 0,-3 0-1 0,-5 1-2 16,0 2 0-16,-6 5-1 0,-60-6-1 15,60 7-1-15,1-1 1 0,5 0-1 16,32-1 0-16,-62-7-8 0,32 2 1 0,2-4 4 15,76-5 0-15,-74-4-7 0,3-4 0 16,-2-1 4-16,2 13 0 0,-1 2 5 16,4 1 0-16,-6 3 1 0,-6 14 0 0,-3 4 7 15,-6 2-1-15,11 3 56 16,44 5-42-16,3-16-28 16,-38-14 0-16,1-1-30 0,51 0 25 15,-3 2-46-15,-60 2 1 16,-14 4 41-16,-9 6 0 0,-4 5-7 15,-27-10 1-15,26 19-71 0,-16-7 1 0</inkml:trace>
  <inkml:trace contextRef="#ctx0" brushRef="#br0" timeOffset="34902.98">15922 11857 88 0,'-27'-14'10'16,"4"4"0"-16,3 3-3 0,-88-32 0 15,91 35-3-15,-17-7 1 0,-2 0-1 16,5 1 0-16,2 3 1 0,17 5-1 0,-14-6-3 15,13 6 0-15,-11-4 0 0,-9-1 1 16,12 3-1-16,2-1 0 0,7 1 0 16,-18-4 0-16,11 1-3 0,8 3 0 15,-7-7-5-15,-10-1 0 0,20 3-84 16</inkml:trace>
  <inkml:trace contextRef="#ctx0" brushRef="#br0" timeOffset="42379.74">20117 12548 854 0,'-11'2'322'0,"5"-2"-314"0,0 0 1 0,0 1-1 15,1 1 0-15,2 0-13 0,-3 0 1 0,12-3-69 16,-6 1 1-16,0 0-205 16</inkml:trace>
  <inkml:trace contextRef="#ctx0" brushRef="#br0" timeOffset="52299.78">24533 12248 94 0,'-11'0'94'0,"5"0"-57"0,3 0 1 16,0 0 4-16,-2 0 1 0,2-1 5 16,-6 0 1-16,14 2 8 15,-5-1 1-15,-2 0 3 0,-1-1-1 0,-3 1 2 0,6 0 1 16,-5 0 6-16,0 0-1 16,1-2 23-16,-45-1-45 0,75 5-34 15,-34-2 2-15,1-1-8 16,-1 1 1-16,8 0-6 0,-3 0 1 0,3 0-8 15,-3 0 0-15,1 0-3 0,-1 0-1 16,3 0 24-16,0 0-1 0,0 0-2 16,3 0 1-16,0 0-7 0,5 0-1 0,7-2-2 15,19 1 0-15,6-6-2 0,-15 3 1 16,-11 0 1-16,12 2 0 0,13-4-1 0,-14 6 1 16,1 0 0-16,-1 0 0 15,1 0-2-15,-15 0 1 0,13 0-1 0,-4 0 1 16,-1 0 0-16,-3 0 0 0,-3 0 1 15,-1 0 0-15,-4 0 2 0,-2 0 0 16,-14 0 5-16,11 0-1 0,-3 0-10 0,2 0 0 16,-2 0-32-16,0 0 0 0,0-1-78 15,-2 0-40-15,1-1 30 16,-1 1 1-16,0-1-17 0,-2-6 1 16</inkml:trace>
  <inkml:trace contextRef="#ctx0" brushRef="#br0" timeOffset="52516.29">24783 12077 177 0,'3'-5'134'0,"-3"3"-85"0,0 1 0 0,2 1 42 16,2-2-19-16,3 1-55 15,3 2 1-15,-14 3-12 16,14 0 2-16,3 4-8 0,-7 1 1 0,4 0-5 15,38 37 1-15,-43-27-19 0,-1-3 1 16,-4-7-65-16,-4 14-41 16,-5 4-17-16</inkml:trace>
  <inkml:trace contextRef="#ctx0" brushRef="#br0" timeOffset="54460.04">24957 12289 70 0,'-5'-1'40'0,"2"0"-40"0,0 1 1 0,0 0-4 16,3 0 1-16</inkml:trace>
  <inkml:trace contextRef="#ctx0" brushRef="#br0" timeOffset="56075.15">24972 12271 93 0,'-3'-2'93'0,"0"-1"-72"0,0 1 0 15,-1 0 15-15,0 0 0 0,1 2-34 16,3-1 0-16,2 2-3 0,-2-1 1 0,-2-1 7 16,2 1 1-16,0 0 2 0,-3 0 2 15,3-1-3-15,0 0 0 0,0 1-3 16,0 0 1-16,0-2 2 0,0 1 1 15,3 1 0-15,-3 0 0 0,2-1-6 16,-1 1 0-16,4-1-3 0,1 1 0 0,-3 0 1 16,29-6 0-16,-13 11-1 0,-4-1 0 15,10 8 2-15,-10 0 0 0,5 1 1 0,-4 3 0 16,10 9 1-16,-11-7 1 0,-9-5 6 16,11 19 0-16,-6 0 2 0,-4 11 1 15,-5-22-4-15,1 19 2 16,-3-7-7-16,-2-25 1 0,-1 3 0 15,-6 21 1-15,-9-2 1 0,-1-7 2 0,-1-2-7 16,0-4 0-16,-12 2-2 16,6-10 0-16,4 2-2 0,-4-2 1 0,-3-3-1 15,14-2 1-15,-16 0 0 0,2 3 0 16,-3-3-2-16,0 5 1 0,-1 2 3 16,-1 0 0-16,2 2 7 0,0 3 0 0,4-4 3 15,2 0-1-15,-12 2 0 0,15-6 2 16,15-3-8-16,-3 0 1 0,-15 8-4 0,20-8 0 15,-14 9 1-15,11-8 1 0,0 2-5 16,21-18 0-16,-12 10-1 0,-7 6 1 0,6-6 0 16,2 0 0-16,-1 0-1 0,-1 0 0 15,1 0 1-15,-2 1 0 0,2-1-4 16,0 0 0-16,-2 0-9 0,2 0 0 16,0-1-36-16,0-2 0 0,0 1-38 15,0 1 1-15,0-3-158 0</inkml:trace>
  <inkml:trace contextRef="#ctx0" brushRef="#br0" timeOffset="56346.73">24510 12794 155 0,'-3'0'107'0,"-4"0"-81"0,2 0-1 0,0 6-10 15,-6 1 2-15,-1 3 6 0,-2 7 1 16,-9 10-10-16,6-10 1 0,-3 6-3 16,17-15-1-16,-2 4-5 0,4-1 1 0,-1-1 1 15,2-2 0-15,3-3 2 0,5 5-4 16,-6-16-5 0,4 11 0-16,6 2-7 0,26 11 0 0,-22-17-23 15,12-1 1-15,-10 0 3 0,3 0 0 16,-8-5-89-16,25-3-37 0</inkml:trace>
  <inkml:trace contextRef="#ctx0" brushRef="#br0" timeOffset="58151.73">24476 13228 136 0,'0'-2'85'0,"-2"-1"-57"0,2 5-1 16,0-4 10-16,0 2 1 0,0 0-22 16,0 0 1-16,0-1 1 0,0-2 0 0,0 3 3 15,0-1 0-15,0 1 8 0,0 0-16 16,0-2-9-16,2 1 1 15,-1-2-5-15,1 2 0 0,0-4-2 16,-1 5 1-16,1-1-7 0,-2-1 0 16,3 0-29-16,0-2 1 0,-3 1-17 0,0 3 1 15,3-4-143-15</inkml:trace>
  <inkml:trace contextRef="#ctx0" brushRef="#br0" timeOffset="58688.23">24490 13230 226 0,'-3'0'110'0,"0"-1"-86"0,3 1 1 0,0 0-12 16,0 0 0-16,0 0-13 0,0 0 1 0,0-1 1 15,0 1 1-15,3 0-4 0,-3 0 1 16,6 0 1-16,-1-1 0 0,4 1-1 16,26-2 1-16,-22 3 0 0,20 0 1 0,10 6-1 15,-11 0 0-15,4 0 6 0,2 4 0 16,5 2-2-16,2 1 0 0,24 7-1 0,-23-5 0 15,-1 2 1-15,0-1 1 0,-3 3-1 16,-5 2 1-16,4 12 12 0,2 15 16 16,-10-3-17-1,-17-14 0-15,-11-10-2 0,-3 0 0 0,-6 1-1 16,1-12 1-16,-4 0-8 0,-6 10 0 16,-16 9-4-16,-20-1 1 0,11-11-3 15,-4-2 1-15,-5-1-2 0,-1-3 1 0,-3-2-3 16,-2 0 1-16,2-1 1 0,-1 1 0 15,27-4 1-15,-23 3 0 0,1-1-2 16,5 0 1-16,4 2 0 0,7-2 0 0,2-1 0 16,6 2 1-16,15-7-2 0,1-1 1 15,1 2-3-15,-13 4 1 0,10-4-15 0,4-2 0 16,12-4 3-16,-7 3 0 0,-3 2-48 16,1-2 1-16,4-2-149 0</inkml:trace>
  <inkml:trace contextRef="#ctx0" brushRef="#br0" timeOffset="58931.23">24534 13791 143 0,'-9'4'86'16,"3"1"-69"-16,0 0 0 0,1 3 8 0,-13 9-1 15,9 0-1-15,-1-3-1 0,3 0-12 16,4 0 0-16,-3-3-7 0,1 0 2 16,3-7-6-16,-1 5 1 0,0 0 0 15,6-17 0-15,-1 9-1 0,-2 6 0 16,3-6-3-16,0-1 1 0,0 0-11 0,5 2 1 16,18 10-81-16</inkml:trace>
  <inkml:trace contextRef="#ctx0" brushRef="#br0" timeOffset="60503.89">22673 15886 76 0,'2'-9'78'0,"-2"4"-57"16,1-2 2-16,-1 1-4 0,0 3 0 15,2-7-6-15,-2 7-1 0,0-11-2 16,0 21 1-16,0-12-1 0,0 2-1 0,0-2 1 16,0 4 0-16,0 1 5 0,0 0-1 15,0 0 3-15,0-6 2 16,0 6 0-16,0-3 1 0,0 2-11 15,0 1-1-15,0-3-3 0,0 2 1 0,0 0 4 16,0-1 1-16,3 1 3 0,6-2-4 16,-6 2-5-16,5 0 0 15,36-14 0-15,-16 15 0 0,-15 0 32 16,0 2 1-16,27-1-17 0,-8 0 1 16,19 1-13-16,-12-2 1 0,-21-2 0 0,20-2 2 15,2-2-3-15,1-2 0 0,-1-2 2 16,23-3 2-16,-21 4-4 0,-2 1 1 0,13 0 6 15,9 4 8 1,-2 0-13-16,-33 4 0 0,29-3 0 16,-7 3 0-16,-8 0 5 0,4 0 1 15,-22 0-4-15,44-2-1 0,-19-3-5 16,1 0 0-16,1-7-2 0,26-5 1 0,-25 5-3 16,-2 0 1-16,-2 2 0 0,-5 6 0 15,-3 1 0-15,-4 3 0 0,-21 0-3 0,15 0 0 16,8 0-1-16,-18 0 0 0,-11 0-10 15,10 0 0-15,-5 0-31 0,0 0 0 16,-3 0-38-16,-4 0 2 0,-12 0-29 0,9 0 2 16</inkml:trace>
  <inkml:trace contextRef="#ctx0" brushRef="#br0" timeOffset="90686.94">23722 14025 54 0,'-2'-3'0'0,"1"1"0"0</inkml:trace>
  <inkml:trace contextRef="#ctx0" brushRef="#br0" timeOffset="111303.62">13909 14331 49 0,'3'-3'54'0,"1"2"-47"0,0-1 0 15,3 1-6-15,1 1 0 0,6-4 6 0,13 2 1 16,9-2-4-16,-7-4 2 0,0-1-15 16,3 0 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23:55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6433 9030 792 0,'-19'-19'356'0,"6"4"-216"16,5 7-24-16,1 3-75 16,-12-15 0-16,16 18 36 0,8 8-6 15,7 10-53 1,-15-9 1-16,36 60-11 0,-17-21 0 16,0 5-6-16,7 27 0 0,-11-24 0 15,-3-3 0-15,-3-7-17 0,-3-26 0 0,2 17-32 16,1-5 2-16,-1-6 8 0,-2-12 0 15,1 16 12-15,-4-18 1 0,0-4 8 16,0-3 0-16,0-7 2 0,0-3 1 0,0-1 4 16,-1-30-1-16,-5-26 7 0,3 32 0 15,-2-34 4-15,2-6 0 0,-6-87-1 0,9 75 1 16,3 6 6-16,6 19 2 0,8 9-1 16,0 18 1-16,-5 25-3 0,20-22 1 0,-11 24 2 15,-2 3 2-15,1 4 5 16,-10 2 1-16,-6 6-4 0,18 15-1 0,-13 3-5 15,-6 10 0-15,-3 3-4 0,-3-21 0 16,-3 4-2-16,-8 45 0 0,0-21 1 16,-12 21 1-16,10-22-5 0,-10 17 1 0,15-34-7 15,3-6 0-15,5-10-3 0,3-11 0 16,3 1 3-16,5 5 1 0,5-5-1 16,-7-6 1-16,34 11 2 0,-9-6 0 0,-2-1-2 15,4 1 0-15,-20-1-6 0,-4 2 0 16,13 2 6-16,1 10 1 0,-16 7 5 0,-11 0 1 15,-7 0-5-15,-3 0 2 0,-4 0-6 16,-2-2 1-16,-17 4-13 0,15-10 0 16,-4-6-37-16,17-8 1 0,-14 4-80 15,3-4 1-15,13-7-119 0,-23-8-1 0</inkml:trace>
  <inkml:trace contextRef="#ctx0" brushRef="#br0" timeOffset="319.5">6847 8813 542 0,'3'-7'236'0,"3"-2"-154"16,-2 2-40-16,3 1 1 16,19-20 14-16,15-4-36 0,-2 3-16 15,-4 8 0-15,-12 7-4 16,0-2 1-16,-3 3-8 0,-6 1 1 15,-9 8-9-15,-2 2 0 0,6-3 10 0,-17 5 0 16,8-1 5-16,3 1 1 0,-2 3 0 16,-2 3 0-16,4 33 13 0,-10 10 43 15,0 11-30-15,3 7-1 16,-1 7-18-16,2-1 2 0,1 58-9 16,2-81 0-16,0-7-13 0,0-52 2 0,0 29-101 15,0 16-117 1,0-6 49-16,0-12 2 0,0 10-123 15</inkml:trace>
  <inkml:trace contextRef="#ctx0" brushRef="#br0" timeOffset="960.49">7075 9167 205 0,'0'-70'246'0,"4"30"-141"0,-1 10 1 16,6 4 6-16,66-90-80 0,-49 105-27 16,16 2-1-16,-4 7-6 15,-2 0 0-15,5 2-64 0,-23 9-59 16,12 7 86-16,-11 6 0 15,-15 30 35-15,-9-13 1 0,-6-17 26 16,0 1 1-16,-7 22 35 0,-16 24 1 16,-3-1 19-16,15-26 1 0,3-9-21 15,4-3 1-15,4-16-21 0,5-5-26 16,9-13-33-16,0-3 0 16,1 1-39-16,0-2 0 0,23-43-50 15,2-15 0-15,0-17-5 0,-10 28-1 0,-7 3 57 16,1-1 0-16,-3 3 59 0,-1 3 0 15,-2 4 48-15,-3 22 1 0,4-17 43 0,0 0 1 16,-4 9 78-16,6 11 9 16,-5 19-106-16,8-1 0 0,-23 15-23 15,17-6 1-15,-1 14-26 0,15 59 2 16,-19-49-4-16,-1 34-17 16,1-1-12-16,0-2 1 15,-2-4-64-15,0-12 1 0,0-20 17 16,0-19 1-16,0 13-47 0,0-17 1 0,1 5-57 15,-1-2-1-15,2-33 32 0,1 18-1 16,13-47 109-16,-2 6 0 0,2-5 94 16,1-3-1-16,12-33 56 0,-11 31 1 0,2 10-39 15,3 4 0-15,2 13-33 0,-1 8 0 16,-3 13-15-16,-2 6 0 0,0 2-14 0,-12 2 0 16,-3 6 8-16,10 20-28 15,-18 16-31 1,-14 16-43-16,3-31 10 15,-30 53 2-15,-6-10-93 0,21-23 33 16,4-10 88-16,15-19 1 16,9-13 43-16,2-4 1 0,2 0 41 15,2-1 1-15,-1-1 0 0,4 2 2 0,23-1 16 16,5 0 31-16,1 0-87 16,1 0 0-16,-23 2-20 15,39 1-1-15,-17 5-6 0,-15-1 0 0,-4 1-26 16,-2-2-1-16,-8-4-53 0,8 7-1 15,-11-9-211-15,-2-2-204 16</inkml:trace>
  <inkml:trace contextRef="#ctx0" brushRef="#br0" timeOffset="1043.99">8011 9089 608 0,'0'0'417'0,"0"0"-270"0,0 0-132 16,0 0 1-16,-2 0-71 0,1 1 0 15,-5-1-541-15</inkml:trace>
  <inkml:trace contextRef="#ctx0" brushRef="#br0" timeOffset="1451.49">8980 8189 796 0,'0'0'376'0,"1"6"-308"15,1-1 0-15,1 3-18 0,3 8 0 0,7 14-18 16,0-3-1-16,-3 0-16 0,3 5 0 16,-3-2-11-16,-1 1 1 0,-1-5-10 0,-4-11 0 15,2 29-23-15,-6-30 1 0,2 21-126 16,-2 2-88-16,-2-26 23 15,-2-2 0-15</inkml:trace>
  <inkml:trace contextRef="#ctx0" brushRef="#br0" timeOffset="1647.99">9058 8359 315 0,'14'-21'296'0,"-6"14"-184"0,0 2-1 15,1 4 97-15,8 8 4 16,18 1-124-16,14 22 1 0,-17-1-46 15,11 8 1-15,-4-7-11 0,7 4-21 16,-9-6-11 0,-29-21 1-16,18 12-18 0,-20-16 0 0,-3 0-40 15,-3 0 0-15,7 2-32 0,-5-5 0 16,-5-3-85-16,4 6 0 0,-2-7-96 16,-1 0-1-16</inkml:trace>
  <inkml:trace contextRef="#ctx0" brushRef="#br0" timeOffset="2099.98">7727 8601 397 0,'17'-18'261'0,"-4"7"-184"0,-3 3 0 0,2 0-23 16,22-16 1-16,-4 4-31 0,-9 7 1 0,-2 2-22 15,-9 9 1-15,6-6-9 0,-1 2 1 16,-5 4-13-16,-7 1 1 0,3-1-13 16,-15 6 0-16,15-6-4 0,-4 2 1 15,-2 0-12-15,0 2 35 16,1 2 19-16,1 0 0 0,9 18 15 16,-11 9 2-16,0-3 7 0,0 7 0 15,0 6-1-15,1 9 0 0,7 15 33 16,12 98-21-16,-3-56-48 15,-10-50 1-15,4-6-65 0,15 19-205 16,-3-30-226-16</inkml:trace>
  <inkml:trace contextRef="#ctx0" brushRef="#br0" timeOffset="2551.98">9319 8138 612 0,'-5'-4'380'0,"3"3"-301"16,2 1 1-16,0 0-25 0,0 0 1 15,0 5-8-15,-3-1 1 0,3 16-23 16,0 18 0-16,0 4-17 0,0-15 1 0,0 21-10 16,3 5 0-16,-1 26-48 0,2-29 0 15,0-5-60-15,3-6 1 0,-4-9-158 0,3-7 1 16</inkml:trace>
  <inkml:trace contextRef="#ctx0" brushRef="#br0" timeOffset="2803.49">9696 8015 603 0,'-12'-5'380'16,"4"4"-300"-16,0 0 1 0,-1 4 49 15,-19 24-25-15,2 31-77 16,17-3 1-16,7-16-15 15,2-20 1-15,3-1-9 0,2 20 1 0,6-4-6 16,1-2 1-16,10 11 2 0,-9-19 0 16,-10-15 5-16,7 22 0 0,-13-20 9 0,-10 12-10 15,-16 9-19 1,-31-2 2-16,22-22-10 0,3-5 0 0,19-3-12 16,-18 0 0-16,21-5-46 0,-13-6-1 15,-3-14-58-15,16-20 0 0,13-22-334 16</inkml:trace>
  <inkml:trace contextRef="#ctx0" brushRef="#br0" timeOffset="2954.49">9791 8038 395 0,'28'13'413'0,"-13"8"-276"16,-1 1 0-16,-2 3-62 0,45 102-1 0,-51-96-35 16,6 34 1-16,-7-1-16 0,-2-1-1 15,-3-38-18-15,0 28 1 0,0-4-22 0,0-30 1 16,0-1-34-16,0 19 0 0,-3 8-154 15,-6-40-260-15</inkml:trace>
  <inkml:trace contextRef="#ctx0" brushRef="#br0" timeOffset="3116.02">9776 7997 364 0,'23'-39'297'0,"-2"24"-191"0,-4 7 0 0,-2 4-9 15,36-10 0-15,-24 24-15 0,-14 3-1 16,21 22-28-16,-10 18 2 0,-16-10-27 15,-5 0 1-15,-9 5-18 0,0-24 1 0,-3-1-12 16,-7 26 1-16,-16 22-41 0,-3-1 1 16,9-31-98-16,0-2 0 0,-5-13-212 0,-3-13-1 15</inkml:trace>
  <inkml:trace contextRef="#ctx0" brushRef="#br0" timeOffset="4391.49">11454 7949 768 0,'-4'52'384'0,"-3"5"-267"0,-4 5-20 16,1-15-73-16,-28 172 0 0,33-192-22 15,-4 14 1-15,3-5-38 16,4-27 0-16,-2 14-74 0,4-10-1 0,-4-11-267 15,4-10-44-15,5-18 194 16,-5 0 224-16,8-42 68 16,-2 2 0-16,3 0 43 15,-1 2 0-15,1-25 27 0,-3 34 1 0,6 14-38 16,-2 20 1-16,2 6-5 0,0 11 0 16,-4 8-23-16,13 8 2 0,-5 9-30 15,2 8 1-15,5 19 7 0,-4-10 0 0,-2-2-28 16,-5 1 2-16,2-6-21 0,-5 1 0 15,-3-8-22-15,-3-18 1 0,1-1-46 16,-3-2-1-16,1 0-41 0,3 5 1 16,-10-20-42-16,10 13 0 0,-2-8 55 15,19-15 0-15,-5-24 63 0,0 5 0 0,-2-3 26 16,13-21 1-16,-8 22 39 0,-3 6 0 16,-1 11 30-16,-3 3 0 0,-4 15 14 0,-5 6 0 15,-4 2 2-15,0 0 0 0,0 7-28 16,4 0 2-16,-8 0-22 0,8 32 1 0,-15 5-14 15,0-9-1-15,-2 0-13 0,-1-1 2 16,0-2-9-16,-1-4 0 0,2-6-9 16,7-13-1-16,-9 17-61 0,12-22-84 15,1-2 61-15,-6 4 0 16,14-19 46-16,-4 8 1 0,0-7 39 16,10-53 1-16,5 30 27 0,3 2 1 15,3 5 15-15,0 10 1 0,9 4 12 16,-26 14 0-16,13 0 11 0,-5 7 0 0,5 7-4 15,-1 10-27-15,-2 2-29 16,-2 1 1-16,-3-8-34 0,-5-10 1 16,-3-7-50-16,0 1 1 0,2-2-229 15,-2-21-35-15,30-18 139 16,7-49 193-16,-9 34 72 16,-8 11 1-16,-9 13 53 15,-1 3 2-15,-5 13 10 0,-4 4 1 16,-4 12-13-16,1 1 2 0,-2 2-51 15,1-1 2-15,-7 38 7 0,-8 24-36 16,0-11-30-16,-7 1 0 16,7-14-8-16,6-14 0 0,-7 12-62 15,7-17-139-15,8-20 19 16,-2-2 0-16,3-7-3 0,0-5-1 16</inkml:trace>
  <inkml:trace contextRef="#ctx0" brushRef="#br0" timeOffset="4532.01">12164 7845 553 0,'21'-2'372'0,"-7"2"-257"0,0 2 1 16,-2 6-27-16,25 9 0 0,-3 21-44 16,-16-6 2-16,-3 0-33 0,-3 4 0 15,-5 0 3-15,1 2 1 0,-5-3-30 16,0-19-1-16,-3 14-43 0,0-19 1 0,0-2-67 16,-4-2 1-16,-6 21-92 0,-6-14 2 15</inkml:trace>
  <inkml:trace contextRef="#ctx0" brushRef="#br0" timeOffset="4818.99">12161 8140 366 0,'-6'-18'281'0,"3"9"-235"16,3 2 0-16,-5 1-20 0,5-9-19 16,8 4-10-1,-1 1 1-15,16-10-30 0,-1 4 0 0,16-9-6 16,-13 3 2-16,0-1 30 16,2 1 0-16,-13 15 58 0,21-20 0 0,-27 25 37 15,-2-1-1-15,6-1 36 0,-9 5 1 16,8 5-37-16,-20 2 1 0,12-1-28 15,6 47-1-15,-9-21-24 0,4 1 0 0,2-12 1 16,17 44 41-16,0-25-55 16,10 14 2-16,-22-37-5 0,-7-5 2 15,-8-7-6-15,1-2 0 0,-5 6-10 16,-13 2 2-16,-2-6-17 0,-8-1 1 0,-2-5-17 16,-6-1-1-16,16-8-108 0,-40-19-76 15,31-15-125 1,4-64-189-16,40 29 253 31</inkml:trace>
  <inkml:trace contextRef="#ctx0" brushRef="#br0" timeOffset="4983.5">12526 7767 427 0,'16'8'398'0,"-4"6"-284"0,-3 1 1 0,1 3-32 16,32 71 1-16,-34-68-41 0,5 24 1 15,-3-6-24-15,0-1 2 0,-3-3 10 0,5-3 0 16,-5-20-32-16,2 12 1 0,-4-17-30 15,-2-1-1-15,9 13-33 0,-6-15-1 0,-12-22-142 16,12 8-111 0,18-24 96-16,-19-14 0 0</inkml:trace>
  <inkml:trace contextRef="#ctx0" brushRef="#br0" timeOffset="5284.01">12812 7659 470 0,'0'0'365'0,"0"10"-253"16,0-2 1-16,0 3-29 15,0 1 0-15,0 12-20 0,0 6 0 0,0 19-14 16,0-30 0-16,0 17-21 0,-3 23-1 16,-2-16-9-16,1 4-15 15,-5-8-18-15,1 0 2 0,2-5-35 16,0-11 1-16,-2-8-84 0,7-11-66 16,-1-3 95-1,-3 9 0-15,9-25 9 0,-8 15 1 0,4-4 64 16,0-3-1-16,-7-26 48 0,7 15 0 15,0 5 32-15,0 0 0 0,0 3-2 16,0 5 1-16,0 5-11 0,1-1 0 0,1 4 8 16,-1-5 0-16,6 2 3 0,0 0 1 15,27-3-29-15,-14 3-1 0,21 6-13 0,-5 4 2 16,-10-3-12-16,41 11 1 0,-16-4-37 16,4-1 1-16,1-5-100 0,-3-1 0 0</inkml:trace>
  <inkml:trace contextRef="#ctx0" brushRef="#br0" timeOffset="5547.5">13511 7657 697 0,'-20'0'285'0,"14"6"-229"16,3 5 0-16,0 0 12 0,-8 28-1 15,10-4-13-15,-1-14 1 0,2 41-24 16,-1-43 1-16,1 20-15 0,-2-1 1 16,2-22-10-16,0 16 0 0,3 13-3 15,3-22 0-15,5-1 4 0,11 1 2 0,1-13-23 16,14 1 2-16,-22-11-30 0,14 0 0 16,-14-3 21-16,34-7 0 0,-15-3-103 15,2-7 1-15,-1-22-475 0</inkml:trace>
  <inkml:trace contextRef="#ctx0" brushRef="#br0" timeOffset="6024">13884 7670 524 0,'0'0'294'0,"0"0"-88"16,0 12-16-16,0 5-117 16,0-1 0-16,0 15-21 0,0 4 0 15,0 27-23-15,-1-21-1 0,-1 0-12 16,0 2-14-16,1-7-15 15,1-5-1-15,0-9-33 0,0-5 0 16,1-15-104-16,4-4-57 16,-2-15 118-16,4 17 0 0,-4-6 14 15,31-36 1-15,-18 4 29 0,-6 13 1 16,-1 0 31-16,1-4-1 0,0 2 17 0,-1-2 0 16,-3 18 26-16,11-24 0 0,-15 28 69 15,1 4 46 1,4-7-50-16,-2 1-1 0,-10 27-18 15,7-15 1-15,-1 4-17 0,1 30 1 16,-4-9-14-16,-1 0 1 0,-6 14-26 0,6-17 1 16,0-16-19-16,3 0 0 0,-3 17-26 15,0-9 1-15,3-11-29 0,0-3 0 0,3-2-43 16,-3-6 1-16,6-2-50 0,0 0-60 16,25-19 144-1,0-20 0-15,-19 20 51 0,-3 12 1 0,-1 3 16 16,-2 3 0-16,-3-1 7 0,0 2 1 15,0 2 49-15,5-11-46 0,-5 11-18 16,-6 11 1 0,6-11 0-16,-3 5 0 0,1-3-3 0,-1 2 0 15,2 0-6-15,-2 1 1 0,0 0-31 16,0 0-71-16,0-2-31 16,0 1 0-16</inkml:trace>
  <inkml:trace contextRef="#ctx0" brushRef="#br0" timeOffset="6371.49">14050 7682 354 0,'-4'-1'240'0,"2"-1"-132"0,2 2 1 15,0 5-27-15,-3 3 1 16,3 4-24-16,0 4 0 0,0 21-28 15,0-13 0-15,0-1-21 0,0 4 0 0,0-4-9 16,0-3 1-16,0-10-19 0,0-5 1 16,0 17-118-16,0-20-139 0,3-2 55 15,-6-16 2-15</inkml:trace>
  <inkml:trace contextRef="#ctx0" brushRef="#br0" timeOffset="6767.49">14256 7574 458 0,'-3'8'343'0,"0"3"-245"16,-2 2 1-16,-1 2-28 0,-5 33-1 0,2-13-18 15,-12 41 0-15,25-97-14 0,-21 72 1 16,0-22-19-16,3-1 0 0,-5 13-14 15,14-28 1-15,-10 18-11 0,9-24 1 0,-2 6-72 16,5-8-93-16,1-3 47 16,-1-1-1-16,14-18-28 15,-17 21 0-15,6-7 37 0,3-8 1 0,-3-25 93 16,8 15 0-16,10-8 74 16,-7 13 2-16,1 1 53 0,2 1 0 0,-11 9 5 15,3 3-1-15,9-10-8 0,-16 19 1 16,2-4-24-16,5-3 1 0,1 3-43 0,2 9 0 15,37 26 147-15,-23 18-120 16,-8-18-64-16,-5-9 0 0,-6-19-5 16,1 6 1-16,-1 4-71 0,-4-12-69 15,0 0 6 1,2 6 0-16,-8-12-493 0</inkml:trace>
  <inkml:trace contextRef="#ctx0" brushRef="#br0" timeOffset="11372.42">11029 8929 660 0,'44'-2'233'0,"3"-7"-229"16,2 2 1-16,10-9 5 15,250-65 0-15,-195 50 94 0,238-64-37 16,50-16-66-16,-144 44 2 16,-7 6-58-16,102-17-126 0,-49 10-82 15,-146 21 2-15</inkml:trace>
  <inkml:trace contextRef="#ctx0" brushRef="#br0" timeOffset="12275.93">18354 13495 495 0,'-95'-10'121'0,"24"4"-97"16,11 3 0-16,-21-1 94 0,-309-46-1 16,325 29-96-16,4-27 0 15,24-2-22-15,24-14 1 0,10-5-6 16,19-16 1-16,14-4-4 0,32-10 0 16,19-2 1-16,35-4 1 0,14 5 1 15,11 21 0-15,10 10-1 0,12 24 0 0,6 13 2 16,-8 25 1-16,-9 13 3 0,-24 23 1 15,-15 10 2-15,-27 22 1 0,-15 9 7 16,-31 13 0-16,-14 3 6 0,-26 0 2 0,-11-2-5 16,-33-9 1-16,-9-1-4 0,-23 4 0 15,-10 4-4-15,-19-5 0 0,-5-1-9 0,-4 2 1 16,-21 2-195-16,-87-13-226 16</inkml:trace>
  <inkml:trace contextRef="#ctx0" brushRef="#br0" timeOffset="13395.7">8420 9026 729 0,'29'-20'250'0,"6"6"-251"0,2 3 0 16,9-5-1-16,198-61 1 0,-179 59-24 15,77-26 1-15,0 2-23 0,-10 10 0 0,-6 7-50 16,-11 9 0-16,9 3-329 0</inkml:trace>
  <inkml:trace contextRef="#ctx0" brushRef="#br0" timeOffset="14992.2">11124 12958 283 0,'-43'43'156'0,"12"-15"-85"16,4-5 2-16,-12 5 117 0,-176 117-58 15,163-119-95 1,-31 8 2-16,-4-7 2 0,-55-2-17 16,-5-19-18-16,50-6-1 15,14-6-3-15,0-19 1 0,2-7-3 16,3-16 1-16,4-9-5 0,8-23 0 15,6-22-14-15,14-77-2 16,55-7-10-16,42 69 1 0,19 18-20 16,32-2 1-16,38-11-49 0,133-44 24 15,96 39-118-15,30 108 69 16,-20 76 99 0,-162 38-1-16,-50 8 6 0,-31 0 1 0,-18 5 22 15,-39 9 0-15,-19 4 32 0,-37 2 0 16,-15-3 48-16,-28-23 0 0,-25 12 106 15,-77 73-76-15,-32-11-95 16,42-91-1-16,15-27-31 16,-13-16 0-16,2-7-73 0,-4-14 1 0,4-8-48 15,6-17 2-15</inkml:trace>
  <inkml:trace contextRef="#ctx0" brushRef="#br0" timeOffset="20951.72">11126 7520 370 0,'0'-3'171'0,"0"0"-136"0,0 3-1 0,1 0 7 16,1-1 0-16,4-5 20 0,16-4 26 15,20 3-56 1,-3 5-1-16,7-1-18 0,-20 1-1 16,23-2-7-16,5 2 0 0,0-3 3 15,1 5 0-15,14-1 51 0,94 1-27 16,-51 0-27-16,-38-3 1 15,-11 3 3-15,4 0 0 0,4 0-1 0,3-1 0 16,-1-1-4-16,-3 2 0 0,0 0 15 16,-1 0 0-16,0 0-10 0,-9 0 0 0,-63 0-5 15,31 0 0-15,29 0 27 0,-3 0 1 16,30-2-20-16,-27-3 1 0,1 1-8 16,7-4 1-16,-2 2 1 0,0-1 2 0,3 3-5 15,64-4 1-15,-48 7 13 16,41 1-2-16,3 0-9 15,-47 2-1-15,-14 3 0 0,-2 3 0 16,-5 3 1-16,-1-1 1 0,-3-3 2 16,-26-6 2-16,4 0-2 0,26 2 0 0,7 0 20 15,5-3-1-15,7 0-5 0,86 0 0 16,-76 0-5-16,-2 0-1 0,-6 0-5 0,-5 0 0 16,8 0-1-16,29 0-5 15,-12 0-29-15,-40 0 2 0,-7 0-47 16,-10 0 2-16,-47 0-79 0,23 0 1 15,32-6-224-15,-29-3 2 0</inkml:trace>
  <inkml:trace contextRef="#ctx0" brushRef="#br0" timeOffset="26295.91">30824 7401 293 0,'32'0'164'0,"-3"1"-93"0,-1 1-1 16,6 0-12-16,141 5 1 0,-116-5 7 15,129 7-35-15,14-1-35 16,-76 0 1-16,-10 3-22 0,31 5 12 16,-31-4-22-16,-65-9 0 15,-9-3-147-15</inkml:trace>
  <inkml:trace contextRef="#ctx0" brushRef="#br0" timeOffset="27635.45">2310 11547 308 0,'0'0'102'0,"3"0"-101"0,-3 0 0 0,7-1 11 16,5 1 1-16,33-5 29 0,184-49-24 16,-166 35-34-1,69-24 0-15,-22 4-34 0,11-8 0 0,24-8-76 16</inkml:trace>
  <inkml:trace contextRef="#ctx0" brushRef="#br0" timeOffset="28372.08">3315 8802 483 0,'110'-3'241'0,"16"-3"-199"0,26 1-25 16,-28 1-52-16,460-9 2 15,-497 13-151-15,83 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0-11-29T01:25:18.7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4815 16175 0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25:34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6415 4025 642 0,'0'0'284'0,"0"0"-188"16,0 0-32-16,0 0-54 15,0 0 0-15,0 0-7 16,2 0 0-16,-2 0 0 0,3 0 0 0,-1 2-2 16,0-1 0-16,4 0-7 0,-3 1 0 15,2 4-81-15,-2-3-198 16,-6-1-223-16</inkml:trace>
  <inkml:trace contextRef="#ctx0" brushRef="#br0" timeOffset="294.49">6262 4580 287 0,'0'-10'194'0,"3"-3"-68"15,2 5-80-15,0 2 0 16,14-16 11-16,17 10-26 16,-22 10-22-16,14-3 0 0,-5 5-3 15,-17 3 0-15,8 2-2 0,8 14 1 16,-13 0-3-16,-2 6 1 0,-2-1-2 15,-2 2 0-15,0-4-1 0,-3-11 1 0,2 7-7 16,1-2 0-16,-2-11-47 0,3-1-206 16,-6-28-19-1</inkml:trace>
  <inkml:trace contextRef="#ctx0" brushRef="#br0" timeOffset="575.51">6745 4073 275 0,'8'-3'172'0,"3"-4"-98"16,-5 4-40-16,-2 0-24 15,3 2 1-15,2-5-10 16,1 4 1-16,-17 6-2 0,13-6 0 0,-5 4 2 16,7 2 0-16,2 8 17 0,31 19 1 15,-10 41 122-15,-2 14 19 16,3 32-56-16,0 9 7 15,-7-11-69 1,-14-48 1-16,0-12-27 0,-5-6-1 0,3 2 2 16,-3 6-15-16,-6-49-29 15,1 20 0-15,-1-26-169 0,-4-3-274 16</inkml:trace>
  <inkml:trace contextRef="#ctx0" brushRef="#br0" timeOffset="704.01">6622 4486 324 0,'-6'-15'130'0,"6"1"-129"15,3 5 0-15,4 0-2 0,9-19 0 16,1 11-17-16,14-10-1 0,-6 12-40 16,-1-1 0-16</inkml:trace>
  <inkml:trace contextRef="#ctx0" brushRef="#br0" timeOffset="911.52">6794 4550 409 0,'0'14'286'0,"-1"-4"-220"0,4-2-30 15,-2-3-16 1,2 0-1-16,1 5 45 0,-1-3 2 0,1-2 4 16,-8-13 2-16,2 15-39 15,2-2 2-15,-6 0-22 0,-3-2 1 0,-3 6-5 16,-39 25 0-16,25-31-4 0,-8-2 1 15,6 0-12-15,-1-1 0 0,15-5-23 16,-12-3-1-16,-7-12-51 0,3-19 0 0,21 7-81 16,0-7 0-16</inkml:trace>
  <inkml:trace contextRef="#ctx0" brushRef="#br0" timeOffset="1119.01">6693 4092 483 0,'0'0'277'0,"0"0"-222"16,0 1 0-16,0-1-33 0,0 0 1 15,0 0-20-15,0 0 1 0,0 0-13 0,0 0-1 16,0 0 1-16,0 0 0 0,0 0 5 16,0 0 1-16,3 2-2 0,-3-2 1 0,6 0-15 15,0 0 2-15,-3-2-67 0,38 1 2 16,-17-9-57-16,-6-2 1 0</inkml:trace>
  <inkml:trace contextRef="#ctx0" brushRef="#br0" timeOffset="1599.06">6596 4580 225 0,'-3'-10'191'15,"3"4"-126"-15,0 3-1 0,0-1-9 0,0 0 1 16,3-7 51-16,17-3-16 15,16-7-52-15,1 9 1 16,-4 3-8-16,-10 4-1 0,-1 2 0 16,-7 2 1-16,-3-1 12 0,-1 2 0 0,-9 4-14 15,6 8 2-15,-18-10-20 0,15 26 1 16,-21 9-26-16,-4-10 0 0,-2-3-35 16,-15 10 1-16,12-18-59 0,13-13 0 0,-24 4-123 15,10-7-1-15</inkml:trace>
  <inkml:trace contextRef="#ctx0" brushRef="#br0" timeOffset="2938.56">14870 4009 608 0,'0'0'282'0,"0"1"-238"0,0 1 1 0,0 9 12 15,-3 6-31-15,-7 17-20 16,-6 21 0-16,-1-20-3 0,2-4 0 16,-17 19-1-16,7-14 1 15,-3 2 0-15,1-3 0 0,1-3 8 0,4-5 0 16,5-6 7-16,5-7 2 0,9-10-12 16,0-3 0-16,0 2-7 0,1-3 0 0,7-1-1 15,-8 2 1-15,7-1-6 0,-2 1 0 16,4-2-20-16,0 1 2 0,33 3-47 15,-15-5 24-15,-18 4 43 16,11 1 1-16,3 13 24 0,-17 20 47 16,-7-1-33-1,-1 2 0-15,-3-9-16 0,5-10 2 0,-1-5-16 16,2-9 0-16,-1 8-5 16,3-9 0-16,0 1-11 0,0-8-1 0,1 4-22 15,-1 0-1-15,2 7-60 0,0-4-16 16,-1 3 56-16,-1-1 0 15,9 39 13-15,-12-14 40 16,2 0 5-16,-7 28 0 0,-1-25-4 16,3-10 1-16,3-4-45 0,0-13 0 15,-4 11-65-15,6-16-1 0,1-5-179 16</inkml:trace>
  <inkml:trace contextRef="#ctx0" brushRef="#br0" timeOffset="3251.05">14677 4864 415 0,'0'0'175'0,"0"0"-148"16,0 0 2-16,0 0 7 15,1 0 1-15,1 0-4 0,-1 0 2 0,2 0-5 16,1 0-1-16,0-2-15 0,1 1 0 16,3-3-10-16,39-9 1 0,-24-6-9 15,-6-1 1-15,12-12-31 0,-6 6 0 0,0-7-69 16,-1-2 1-16,-2-3-63 0,-2 1 0 15</inkml:trace>
  <inkml:trace contextRef="#ctx0" brushRef="#br0" timeOffset="3859.06">14922 4429 376 0,'-10'0'247'0,"7"0"-200"15,0 0 1-15,0 0 12 16,1 0-32-16,5 0-23 15,0-2-1-15,-4 0-5 0,2-1 1 16,1-3-2-16,4 3 1 0,-3-1-2 16,6-6 1-16,-3 3 1 0,2 2 1 0,-8 4-3 15,34-37 0-15,-53 58 0 0,19-20 1 16,5-4-20-16,-5 4-40 0,0 0 14 16,3-6 0-16,-3 6 3 15,2-3 2-15,-1 1 5 0,1-2 40 16,-1 3 14-16,-1 1 2 15,2-3 31-15,-1 1 1 16,-1 2 0-16,2-1 1 0,-1 4-18 0,1-2 2 16,-2 7-23-16,12 9 1 0,-12 7-12 15,0 2 1-15,0-12-51 0,-2 18-83 16,-2 14-12-16,0-16 61 16,-1-2 85-1,0-6 0-15,2 1 92 0,2-16 31 16,1-5-77-16,0 3 1 15,1-16-5-15,4 8-28 0,-4 1-16 16,4-3 1 0,1 0-6-16,5-5 1 0,-3 3-21 0,36-35 1 15,-62 61-17-15,50-46 0 0,-37 33 23 16,5-6 0-16,23-12 19 0,-41 24 1 0,26-12 3 16,-5 3 1-16,1 1 18 0,-7 4 1 15,20 40 76-15,-17-19-22 16,0-15-42-16,0 28 1 0,0-22-8 15,0-6-1-15,0-9-2 0,2 8 0 16,-2 0-10-16,1-10 1 0,-1 8 3 16,2 3 0-16,-1-6 1 0,-1 2-1 0,-1-7-8 15,-1-5 2-15,1 8-7 0,-3-2 0 16,1-3-12-16,-3-1 0 0,-1 3-23 16,-30 22 2-16,27-35-100 0,-16-12-95 15,-1-29-91-15</inkml:trace>
  <inkml:trace contextRef="#ctx0" brushRef="#br0" timeOffset="4298.55">15009 4786 553 0,'0'0'262'0,"0"0"-216"0,0-2 0 16,0 0-3-16,3-1 1 15,3-3-13-15,6-3 0 0,-10 13-11 0,14-12 2 16,34-12-2-16,-27 19 0 0,-14 1 16 16,9 3 0-16,-10 4 41 0,12 15-15 15,-8 16-29-15,-12-5 0 16,-6-8-10-16,-3-5 0 0,-8-2-14 15,0-3 2-15,-3-1-11 0,-14 4 1 0,15-16-25 16,0 1 2-16,5-3-110 0,5-3-118 16,-2-5 14-1,-14-10 1-15</inkml:trace>
  <inkml:trace contextRef="#ctx0" brushRef="#br0" timeOffset="5407.06">15156 4580 633 0,'29'0'343'0,"-9"0"-289"0,-1 0 0 0,2-3-35 16,79-3-1-16,-77 4-15 0,16-7 0 15,-43 7-16-15,41-4 0 0,12-8-38 16,-38 8 0-16,17-6 23 0,-23 10-1 0,3-6 22 16,-5 0 1-16,-3 2 7 0,-4 10 0 15,2-9 1-15,-2 0 0 0,-2 1 2 16,0 0 0-16,-5-5 9 0,0 2-1 15,-40-32 32-15,48 35-13 16,-7 0 5-16,8 4 0 0,5 10 25 16,-4-5 2-16,-1 5 7 0,-3 51 1 15,12-23-21-15,-1 6-1 0,1-15 0 0,1 32-36 16,0-1-9 0,7 34 0-16,-7-48-31 0,-2-21 1 0,0-7-63 15,-6-16 1-15,3 8-34 0,-3-10 0 16,2-1 35-16,-5-5 1 0,3-7-59 15,-5-27 89-15,-4 2 66 16,-14-33 2-16,0 44 24 16,4 16 2-16,-15 4-11 0,8 6-1 0,-3 7-4 15,14 0 0-15,-14 12 4 0,2 9 0 16,4 2-14-16,4 0 0 0,-2 3-21 0,14-18 1 16,6-7-35-16,1-7 1 0,4 0-75 15,5-12 69-15,-1 11 49 16,27-21 1-16,-9 6 9 0,0-1 0 15,10 5 11-15,-9 11-9 16,-1 1-11-16,-2 2 1 0,-8 3-4 16,-11-2 0-16,3 0-23 0,4 4 2 15,-7-7-70-15,-2-2 1 0,9-3 28 16,-18-1 2-16,12-2 49 0,28-40 0 16,-25 17 25-16,2-2 1 0,2-6 14 15,-3-6-1-15,1-5 23 0,-1-5 2 0,10-55 126 16,-1 18 10-16,-5 26-100 15,-11 53 0-15,4-15-28 0,-7 20 1 16,0 7-18-16,0 9-24 16,0 3-17-16,-3-3 1 0,-4 36-4 15,0-13 1-15,4-4-6 0,-1-3 1 16,2-3-6-16,0 6 1 0,4-24 3 16,0 1 1-16,2 7 2 0,6-7 0 0,-13-15 4 15,14 13 1-15,26-4 2 0,-3-15 1 16,3-3 2-16,33-15 11 15,-18 16 0-15,-15 10 0 16,-16 6-1-16,-1 3 1 0,-13 5 25 16,1-1 1-16,18 23 59 0,-6 43-34 15,-9 3-27-15,-11-45 1 16,0 36-20-16,0-3 2 0,-2-31-18 0,-1 92 0 16,0-126-2-16,0 58 1 0,-6-6 4 15,1-3 1-15,-4 12-6 0,3-26 1 0,-2-7-9 16,2-6 1-16,2-14-19 0,3-2 2 15,-11 12-13-15,-2-11 2 0,11-5-81 16,-10-12-41-16,-8-16 68 16,-2-37 1-16,24 42 12 15,-7-51-1-15,7 51 24 0,-2-25 1 0,3 2 32 16,-1 28 0-16,0-22 15 0,1 7 1 16,-2 5 10-16,1 6 0 0,1 3 28 15,-1 2 0-15,0 16-3 0,2 2 2 0,-4-5-6 16,4 12 0-16,-2-4 4 0,-5 3 1 15,2 2-4-15,-6 8 0 0,-27 33-10 0,24-22 0 16,5-2-13-16,4-2 2 0,2-7-10 16,1-12 1-16,4 1-12 0,-2-3 1 0,5 9-15 15,1-16 0-15,0 6-8 0,30 6 0 16,3-13 12-16,-11-3 0 0,-16 6 15 16,13-1 1-16,5-5 15 0,-14 10 0 15,-5 0 38-15,-4 0 0 0,-5 3 4 16,-7-1-1-16,8 3-25 0,-1-2 1 0,-4 3-24 15,1 0 0-15,1-1-42 0,-3 37 0 16,1-40-107-16,-3 5 0 0,5-28-261 0,-7 31-1 16</inkml:trace>
  <inkml:trace contextRef="#ctx0" brushRef="#br0" timeOffset="6720.06">24186 4395 513 0,'0'0'175'0,"0"0"-228"0,0 0 0 0,-2-1-340 15</inkml:trace>
  <inkml:trace contextRef="#ctx0" brushRef="#br0" timeOffset="6906.56">24078 4690 366 0,'3'0'220'0,"2"-3"-165"16,1 3 1-16,3 0 13 0,10 5-21 15,10 9-31 1,-12 4 0-16,-3 5-5 0,-7 11 0 0,-5-20-3 15,1 12 0-15,0-3-20 0,0-3 0 16,-3-4-90-16,0-15 1 0,0-1-101 16,0 4 2-16</inkml:trace>
  <inkml:trace contextRef="#ctx0" brushRef="#br0" timeOffset="7199.56">24288 4070 465 0,'7'-13'227'0,"-3"5"-175"16,3 1 1-16,-1 3-11 0,4-7 1 16,1 5-23-16,-1 1 2 0,-10 7-14 15,4-2 1-15,4-1-8 0,27-4 1 0,-24 5-7 16,1 0 1-16,0 0 2 0,-2 0 1 16,-3 0 2-16,4 1 1 0,-8 2 3 15,12 4 0-15,-25-1 1 0,36 34 1 0,-23-10 5 16,-3 5 0-16,3 5 22 0,-3-16 1 15,0 21 0-15,2-1 2 0,-4 3-11 0,2-26-1 16,-3 43-10-16,0-24 1 0,-2-3-14 16,2-5 1-16,-2-3-28 0,2-6 1 15,-4-5-61-15,1-2 1 0,1-12-71 16,-3 5 0-16,-5-1-34 0,16-13 1 0</inkml:trace>
  <inkml:trace contextRef="#ctx0" brushRef="#br0" timeOffset="7564.06">24377 4629 144 0,'-7'-32'168'0,"4"10"-97"0,3 4-1 0,0-2-10 15,-3-73 2-15,6 78-22 0,11-15 1 16,-10 34-5-16,21-40 0 0,-6 22 3 0,2 6-1 16,10 0-6-16,-14 8 1 0,-8 2-19 15,-6 0 0-15,8 3-6 0,1 13 0 0,-21-15 2 16,21 37 0-16,-17-13 2 16,-2-14 2-16,-10 29-5 0,-3-12 1 0,-25 28 20 15,2-4 43-15,6-6-41 16,15-21 1-16,14-17-28 15,6-8 1-15,4 0-13 0,-1 2 1 0,14-3-117 16,35-2 48-16,8-5 36 16,11-5 0-16,-41 6-38 15,32-7 1-15,9-4-12 0,-33 6 1 0,-10 5 103 16,-10 1 2-16,-16 9 102 0,10 7 1 16,-15 6-3-16,-3-15 1 0,-1 31-24 0,-17 0 1 15,6-13-27-15,4-4 1 0,-7 0-31 16,20-16 2-16,-6 3-17 0,3-4 0 0,-2 1-2 15,-11 2-12 1,-3-2-9-16,-8 3 0 0,3-3-5 16,-2 0 0-16,3-1-20 0,-2 0 1 15,4 0-54-15,8 0 2 0,10-2-261 16</inkml:trace>
  <inkml:trace contextRef="#ctx0" brushRef="#br0" timeOffset="7995.56">25208 4339 706 0,'0'2'349'0,"0"5"-281"15,0 4 2-15,-5 10 36 0,-26 85-45 16,20-79-46-16,-7 5 2 16,10-19-11-16,-15 26 0 0,9-18-13 0,-3 0 1 15,2-3-33-15,10-13 0 0,-10 7-32 16,9-7 0-16,-22 3-68 0,1-8 49 16,14-5 75-1,-31-6 1-15,36 0 14 0,-18-17 0 0,7-7 15 16,12 9 1-16,2-3 68 0,5 19 30 15,5 5 19 1,8-4 4-16,18 20-18 16,32 36-23-16,20 39-64 15,-41-34 2-15,-4-8-6 16,5 4-1-16,-3-1-17 0,-5-11 1 0,-13-14-20 16,-7-8 2-16,-10-10-53 0,-2-2 1 15,-2 1-70-15,2 0 0 0,-10-11-19 16,4 8 1-16,-2-13-95 0,-30-35 0 15</inkml:trace>
  <inkml:trace contextRef="#ctx0" brushRef="#br0" timeOffset="8091.06">24980 4279 293 0,'-2'-10'256'0,"2"8"-132"0,0 1-1 16,0 4-68-16,0 2 1 0,2-1-51 16,-1 7 0-16,6 9-100 0,3 8 0 0</inkml:trace>
  <inkml:trace contextRef="#ctx0" brushRef="#br0" timeOffset="8223.07">25298 4659 136 0</inkml:trace>
  <inkml:trace contextRef="#ctx0" brushRef="#br0" timeOffset="12550.64">10444 7302 573 0,'-45'0'314'0,"14"2"-194"0,13 2-56 15,6-3-61 1,-19 2 0-16,19-1-8 0,9-1 0 0,3-1 10 16,6 0 0-16,-4 2 0 15,-1 2 0-15,5 3 5 0,-1-2-1 0,27 38 6 16,-23-17 0-16,-4 6 9 0,-2 8 0 15,-3-17-1-15,-1 25-1 0,-3 4-9 16,1 4-1-16,-5 10 5 0,-10 86-16 16,26-169-6-16,-10 74 1 15,8-39 3-15,7 45 1 0,14-28-7 0,-1-11 1 16,13 11 11-16,-30-25 1 0,19 36 15 16,-16 13-5-16,-11 21 16 15,-7-2 1-15,-1-44-5 16,2 0 0-16,-24 102-22 0,13-79 2 0,1 0-5 15,1-3 1-15,-1-4-6 0,3-4 0 16,-3-5-24-16,2-5 2 0,-1-6-48 16,2-2 1-16,-2-3-70 0,-4-6 1 0,2-13-329 15</inkml:trace>
  <inkml:trace contextRef="#ctx0" brushRef="#br0" timeOffset="13955.28">19656 7717 450 0,'4'0'160'0,"3"0"-159"0,2 0 0 16,1 0-2-16,2 0 1 0,17 1-1 16,-9 0 0-16,3 5 10 0,9 9 1 0,-14 5 0 15,7 24 1-15,-14 5 9 0,-5 0-1 16,-6 34 48-16,-3-22 12 16,-11 113-49-16,5-94 0 15,3-13 7-15,3-9 1 0,0 3 25 16,4 13-6-16,2-20-38 15,-1-73-1-15,1 32 9 0,3 39 0 16,-3-34-2-16,0-2 0 0,3 5-11 0,-6-11 0 16,0 7-8-16,-1 5-23 15,1-9-41-15,-3-1 2 0,1 9-79 16,1 0 2-16,1-15-158 0,-3 7-1 16</inkml:trace>
  <inkml:trace contextRef="#ctx0" brushRef="#br0" timeOffset="15550.78">28517 7639 640 0,'-6'0'192'0,"3"1"-198"0,3 2 0 15,3-2 6-15,-3 5 0 0,3-3-1 0,0 1 0 16,0-5-1-16,7 7 1 0,5 2-14 16,38 21 2-16,-29-13-16 0,-3 15 24 15,5 30 23-15,-23-14 0 16,-4-1 10-16,-1 4-1 0,-1-23 2 16,0-2-1-16,-6 26 1 0,0-3 1 0,1 9 14 15,2 5-10 1,0-5-16-16,3-3 0 0,1-8-3 15,4-13 2-15,1-15-11 0,1 1 0 16,1-5-5-16,2 7 1 0,-3-13-36 0,2 6 2 16,3 11-99-16,-9-9 0 0,-4-5-417 15</inkml:trace>
  <inkml:trace contextRef="#ctx0" brushRef="#br0" timeOffset="27502.95">3485 11129 625 0,'-11'0'237'0,"3"4"-221"16,-3 2 1-16,4 1 7 0,-23 17-1 15,-3 16-7-15,5-1 0 0,0 6-13 16,6 0 1-16,6-5-12 0,1-9 1 16,9-11-10-16,-1-3 1 0,6-7-8 15,1-8-1-15,1 0-8 0,1 2 1 0,4 1-32 16,-1-9 31-16,2 5 27 16,-1 0 0-16,-1 1 7 15,46 4 1-15,-51-4 8 0,3-1-1 0,-22 3 15 16,44 24 8-16,-31 14-16 15,-3-4 2-15,-5 0-2 16,1-7 0-16,0 1 1 0,-1 2 0 0,2-3-9 16,-1-2 1-16,4-4-8 0,-2-4 1 15,10-16-5-15,-1 0-1 0,-4 13-3 0,3-11 1 16,3 1-11-16,1-18 0 16,-2 15-1-16,1-5 0 0,1 1 11 0,-1 1 0 15,2 1 8-15,0 4 1 0,1-1 2 16,13 43-1-16,-8-20-2 0,2 8 0 15,-4 10 7-15,3 7 0 0,-3 9 13 0,-5-28 1 16,3 113 9-16,-4-56-1 0,0 8 0 16,0 11-1-16,0 2 13 0,-5 2 1 0,0 1 1 15,-4 1 0-15,3 3-25 0,5-2 2 16,1 1-21-16,0-3 0 0,1 2 2 16,4 1 0-16,4-1-16 0,2-6 0 0,5-2-23 15,6 2-1-15,3-3-29 0,2-23 2 16,1-5-27-16,-2-7 1 0,3 10-223 15</inkml:trace>
  <inkml:trace contextRef="#ctx0" brushRef="#br0" timeOffset="31150.86">29187 15595 568 0,'0'0'168'0,"1"-1"-168"0,-1 1 1 16,2 0 31-16,-2 0 0 0,0 0-14 16,3 0 0-16,0-1-14 0,0-1 1 0,6 1-2 15,31-10 0-15,-21 8 36 0,19 2 1 16,-1 1 32-16,-7 1-10 16,-4 2-33-16,44 2 2 15,-22 5-9-15,5 9 0 0,-27-4-14 16,-1 0 0-16,-1-6-2 0,0 1 0 0,2-3 0 15,3-3 1-15,2-2 5 0,4 0 1 16,-9-4 23-16,23 0 6 16,2-1-17-16,-30 2-1 0,47-5 3 15,-37 4 0-15,-12 3-6 0,-12 0 0 16,-3 1-15-16,16 3 0 0,-10 0-4 0,3 3 0 16,-5-4 4-16,4 0 0 0,11-2 2 15,-12-2 0-15,27 0 25 0,2 0 12 16,-1 0-17-1,-24 0 2-15,-1 1 7 0,17 2-1 0,-7 1-9 16,2 5 1-16,0 11-3 0,-4 2-1 16,6-2-17-1,18 9 1-15,-19-22-2 0,2-3 1 0,7-5 2 16,-18-2 2-16,5 0-5 0,21-3 0 16,3-5-5-16,25-11 1 0,-23 6-1 15,19-8 1-15,-33 12-7 0,-4 0 0 0,-10 2-12 16,-7 4 1-16,-12 6-21 0,2-3 2 15,-4 3-53-15,0 0 0 0,-4 0-91 0,4-2 1 16,-11-9-547-16</inkml:trace>
  <inkml:trace contextRef="#ctx0" brushRef="#br0" timeOffset="31790.58">29377 14615 394 0,'-18'0'159'0,"12"7"-129"15,3 3 0-15,-1 21 105 0,-5 179-31 16,9-145-74-1,0 24 0-15,0-12-2 0,0 12 2 0,0 2-32 16,0-3 1-16,0-3-69 0,3-13 2 16,0-10-137-16,-3-25-1 0</inkml:trace>
  <inkml:trace contextRef="#ctx0" brushRef="#br0" timeOffset="32479.58">29491 14455 434 0,'-11'0'147'0,"5"0"-152"16,3 0 1-16,1 0 37 0,1 0 1 15,5 0 8-15,1 0 1 0,-3 0 2 0,24-1-18 16,21-3-4-1,27-3-1-15,31-9 2 0,-35 2 0 0,5-4 1 16,47-8 0-16,-38 13-8 0,-10 8-1 16,-2 4-7-16,-8-4 1 0,9 4 2 15,24 1-5-15,-7 0-4 16,-35 0 0-16,-8 0-2 16,-46 0 1-16,24 0-1 0,24 0 0 0,-1 1-1 15,2-1 1-15,-4 0-1 0,0 0 0 16,-3 0-1-16,-3 0 0 0,-5 0 1 15,-2 0 0-15,-6 0 0 0,10 0 0 0,-31 0-1 16,21 0 0-16,-23 0-1 0,13-1 1 16,-9 1 2-16,-4 0 0 0,-1 0 2 0,-15 0 1 15,20 0-2-15,-8 0 1 0,1 0-1 16,-1 0 1-16,0 0-4 0,0 0 1 16,0 0-5-16,0 0 0 0,0 0-2 15,0 0 0-15,0 0 7 0,0 1 0 0,0 4 1 16,0 0 0-16,0 14 1 0,0 12 0 15,0 4 0-15,0 3 1 0,0-13-8 16,0 28 1-16,0 6 4 0,0 9 0 0,0 4 1 16,0 5 0-16,0 0-2 0,0 0 1 15,0-4 2-15,0-3 0 0,0-2-4 16,0-4 1-16,0-5-21 0,0-6 1 0,0-6-38 16,0-4 0-16,0-8-45 0,0-4 0 15,-3 6-59-15,-3-16-1 0</inkml:trace>
  <inkml:trace contextRef="#ctx0" brushRef="#br0" timeOffset="43016.04">29193 13584 118 0,'-3'61'55'0,"0"-17"-50"0,1-6 1 0,-4 1-1 15,-9 145 1-15,12-150-44 0,-4 28 1 16</inkml:trace>
  <inkml:trace contextRef="#ctx0" brushRef="#br0" timeOffset="43466.04">29159 13423 332 0,'0'0'215'0,"0"12"-137"0,0 4 0 0,0 4-31 16,0-1 1-16,0 18-31 0,0 9 0 15,0 6-12-15,0 0 0 0,0 1-8 0,0 0 0 16,0 0-55-16,0-3 1 0,0-3-33 16,0-7 1-16,0 0-267 0</inkml:trace>
  <inkml:trace contextRef="#ctx0" brushRef="#br0" timeOffset="44179.04">29246 13297 314 0,'-5'-4'127'0,"5"2"-111"0,0 1 1 0,4 2 42 15,-1-1 0-15,2-2-2 0,12-4 1 0,12 5-8 16,12 1 0-16,-25 0-22 0,19 0 0 15,8 0-8-15,-21 0 0 0,24 0 0 0,0 0-1 16,3 0 0-16,0 0 0 0,12-2 9 16,36 1-13-16,-26-1-12 15,-2-1 0-15,3 1-1 0,-16 1 0 16,-11-1 0-16,-3 2 0 16,1 0-2-16,-24 0 1 0,20 0 0 0,0 0 1 15,-2 0-1-15,0 0 0 0,-4 2 1 16,18-1 2-16,-19 0-2 0,-1 0 1 0,1 2-2 15,-4-2 0-15,15-1-1 0,-14 0 1 16,-14 0-1-16,14 0 0 0,-16 0-2 16,13-1 1-16,14-3-2 0,-28 3 0 0,13 0-1 15,15-2 1-15,-3-3 4 16,-15 6 0-16,-3 0-1 0,-12 4 1 16,6-2-1-16,-1-2 0 0,-8 1 0 15,8 1 0-15,0 0 0 0,0-1 0 16,-3 2 0-16,4-2 1 0,4 0-2 15,9 0 1-15,-8-1 1 16,2 2 2-16,-14-1-2 0,8 2 0 16,-5 2 1-16,-1 4 1 0,-10-6-2 15,2-1 1-15,20 28 0 0,-12-7 0 0,-2-5 0 16,-3 3 1-16,5 0-2 0,-4 4 1 16,3 4 0-16,-3 0 0 0,-1-9-2 15,4 17 1-15,0 2-1 0,-1 2 0 0,1 1-2 16,-4 2 1-16,1-2-1 0,-1 0 1 15,3 0 3-15,-3 1 0 0,0 0-1 0,2 0 0 16,-2-6-4-16,2-1 1 16,-4-1-29-16,1-4-128 0,-2-6 22 15,0-17 1-15</inkml:trace>
  <inkml:trace contextRef="#ctx0" brushRef="#br0" timeOffset="44707.04">29369 14341 375 0,'16'0'200'0,"2"0"-138"16,-1 0 1-16,5 0-11 0,2 0 0 15,22 0-5-15,8 0 1 0,6 0-14 16,11 0 0-16,65-4 17 0,121-10-13 16,-87 4-28-16,-72 2 1 15,-16 3-7-15,-2 0 0 0,-5 3-3 16,-6-2 1-16,-4 2 0 0,-7 2 0 0,-4 0-2 15,-60 0 1-15,53 0-1 0,-5 0 0 16,-25 1 0-16,32 0 1 0,-24 4-1 16,4 2 2-16,-23-7-4 0,7 4 1 15,2-1-19-15,-14-3 1 0,2 0-40 16,-7-1 1-16,4 1-74 0,1 0 1 0,-2-6-314 16</inkml:trace>
  <inkml:trace contextRef="#ctx0" brushRef="#br0" timeOffset="52578.72">29264 12209 300 0,'-10'-5'165'0,"4"4"-87"0,1 1 1 16,1 0 15-16,1 0 0 0,0 0-45 15,-5-1 1-15,19 2-19 0,-14 0 2 16,0 6 6-16,0 3 0 0,-10 35-13 0,13-3 2 16,0 7-17-16,-1-20 1 0,-4 36-9 15,-2 7 1-15,-12 97-13 0,4-71 1 0,-5 12-108 16,-5 27-150-16</inkml:trace>
  <inkml:trace contextRef="#ctx0" brushRef="#br0" timeOffset="53310.22">29372 12104 435 0,'0'0'238'0,"4"0"-165"0,2 0 1 0,0 0-11 15,6 0 0-15,16 0 27 0,35-3-35 16,1 1-35-16,4-4 0 16,9 1-7-16,-2-1 0 0,-14 3-1 15,61-3 0-15,-64 6-4 0,-64 0 1 0,58 2-4 16,-27 0 0-16,21 0 3 15,20 2 1-15,-15 2 34 0,10-1-22 16,4 1-17-16,1-1 1 16,3-1-3-16,-8-2 1 0,-7-1-2 0,1 1 0 15,-1-1 1-15,1 0 0 0,-4 4-2 16,0 0 1-16,-6 2-1 0,-6-2 1 16,-7 1-2-16,-3-3 0 0,-6 0 1 0,-5 1 0 15,-5-2 2-15,0-1 1 0,-3 1 2 16,-6-2 1-16,3 0 3 0,-13 0-1 0,12 0-3 15,-6 0 1-15,3 0-5 0,-3 0 0 16,0 0-2-16,3-2 0 0,0 2-4 16,-3 0 1-16,0 0-2 0,2-1 0 15,1 1 10-15,-2 0 0 0,3 0 2 16,-1 0 0-16,0 1-3 0,4 3 0 0,-4 2-1 16,2-1 0-16,38 35 1 0,-36-13 1 15,0-1 13-15,1 6-1 0,1 4 3 0,4 5 1 16,0 1-25-16,7 24 0 0,-14-44 11 15,6 24 0-15,-1 4-1 0,-5 5 0 0,3 0-23 16,0-1-1-16,-2-7-31 0,0-4 0 16,-3-5-9-16,-3-22 1 0,1 14-89 15,-1-2 1-15,-2-9-150 0,-2-14 2 0</inkml:trace>
  <inkml:trace contextRef="#ctx0" brushRef="#br0" timeOffset="71887.05">29141 11200 349 0,'-6'75'184'0,"1"-21"-153"0,0-4 2 15,2-4-22-15,-17 188 2 0,17-190-13 0,-6 40 1 16,0-2-20-16,3-10 1 0,1-6-48 15,-6-11 1-15,1 0-185 0</inkml:trace>
  <inkml:trace contextRef="#ctx0" brushRef="#br0" timeOffset="72675.06">29385 11083 302 0,'0'-5'184'0,"6"2"-83"16,6 0-70-16,-1-1 1 15,26-6-2-15,-19 8-1 0,21-1 16 16,27-4 0-16,-34 4-5 0,30 1 1 0,8-2-9 16,5 2-1-16,90 0-15 0,-73 2-1 15,0 0-11-15,-4 3 0 0,-4 0-2 16,-3 0 0-16,-2-1-3 0,-4 4 1 0,-3-1 0 16,-3-4 0-16,-2 0-4 0,-6 2 0 15,-66-3-5-15,59 5 1 0,-9-3-14 16,-7-1 2-16,-13 2 13 0,-5-2-1 0,-1-1 15 15,-16 0-1-15,-3 0 3 16,0 0 1-16,4 0 0 0,-11 0 2 0,14 0-6 16,-7 0 1-16,0 0 5 0,0 3 1 15,0 0-1-15,1 2-10 0,2 0-2 16,0 1 1-16,19 41 1 16,-14-27 0-16,-4 2-1 0,5 5 1 0,-3 7-2 15,1 7 1-15,-3 7 20 0,1 5 2 16,4 8-11-16,0 3 0 0,0 1-9 15,3 3 0-15,3 29-3 0,-5-34 1 0,4 3-20 16,-2-4 0-16,2-3-37 16,-8-39 2-16,5 23-96 0,0-8 0 0,-7-8-15 15,-1-8 0-15</inkml:trace>
  <inkml:trace contextRef="#ctx0" brushRef="#br0" timeOffset="73238.55">29379 12235 533 0,'84'-6'266'0,"-21"1"-221"16,-6 0 0-16,4-2-12 0,244-15 0 16,-241 19-27-16,60 2 0 0,-1 1-27 15,-6 0 2-15,-2 0-25 0,-9 0 1 0,-4 0 24 16,-12 3-1-16,-2 2 21 0,-16 5 1 16,-4 1-41-16,-13-5 0 0,-5-4 2 15,-57-3 1-15,48 2-22 0,-7-1 1 0,-8-1-67 16,-17 0 2-16</inkml:trace>
  <inkml:trace contextRef="#ctx0" brushRef="#br0" timeOffset="81851.17">2537 11843 388 0,'32'0'147'0,"-6"0"-147"15,-3 0 1-15,6-1-1 0,107-8 0 16,-105 8 1-16,33-1 1 0,-61 2-8 16,63-4 1-16,1-3-46 0,38-7 0 15,9-6-213-15</inkml:trace>
  <inkml:trace contextRef="#ctx0" brushRef="#br0" timeOffset="82087.2">3380 11602 208 0,'2'0'89'0,"2"1"-87"15,2 0 1-15,1 4 0 0,3 1 1 16,3 7 0-16,3-1 0 0,-17-11 2 0,35 30 0 16,-24-15 0-16,0-1-1 0,-4 1-4 15,-2 2 0-15,-2 2 0 0,-2-2 1 0,-2 3-8 16,-1-1 1-16,-3-10-8 0,-6 22 1 16,-6-8-58-16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27:32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14702 6556 490 0,'-11'0'283'0,"3"0"-216"0,3 0 2 0,1 1-1 15,4 1 1-15,-3-1-21 0,-2 0 0 16,13-2-26-16,-11 1-1 0,3 0-4 0,-3 1 0 15,9 1 27-15,4-1-12 16,9 9-22-16,16-9 0 0,33-1-3 16,-24 0 1-16,-17-2-2 0,26-3-1 15,4-2-3-15,-1 0 1 0,2-4-1 16,3 6 1-16,1 3 1 0,-4 1 1 0,0 4-1 16,-1-1 1-16,-2 10 5 15,22 10 2-15,-31-1-1 0,14 11 0 0,-20-16-1 16,-3 0 2-16,0-3-2 0,1-2 1 15,-4-6-3-15,1-2 1 0,-13-3-5 16,16 0 0-16,-17-1-1 0,21-1 1 0,-19 0-5 16,46-4 1-16,-21-1 5 0,1 5 1 15,0-1-2-15,-1 3 0 0,10 11 24 0,5 2-4 16,34 10-10 0,-31-3 0-16,-6-14-2 0,-6-2 0 0,3-5-6 15,2-3 1-15,-29-1-4 0,31-5 0 16,-1-1 0-16,1 1 0 0,28-2 19 15,-33 11 1-15,-30 1-9 0,26 0 1 16,-5 5 5-16,1 1 0 0,-6 3-10 16,1 2 2-16,15 6-11 0,-24-13 1 0,-2-2-8 15,-1 0-1-15,-20-2-30 0,32 0 0 16,-14 0-124-16,-4 0-148 16,-21-3-17-16,2-1 1 0</inkml:trace>
  <inkml:trace contextRef="#ctx0" brushRef="#br0" timeOffset="19023.3">3805 7763 260 0,'-4'-9'164'0,"3"6"-141"0,-1 1 0 16,0 1 16-16,4 2 28 16,1 1-30-16,0-2 1 15,0-2-11-15,2 2 0 0,38-6 19 16,3 11-1-16,8-1-25 15,6 1 0-15,8-1 10 0,0 4-1 16,-7-5-11-16,6 2 0 0,68 4-7 0,-60-9 1 16,-4 3-6-16,5 4 0 0,0 1 0 15,3 3 0-15,2 0-1 0,1 1 0 0,3 3-2 16,-7-7 1-16,14 5 6 0,54 6-3 16,0-9-3-1,-49-5 1-15,-15-1-2 0,2-4 1 0,0 0-3 16,-10 0 1-16,3 0-1 0,-6 0 0 15,-1 0-2-15,-1 1 1 0,-1 3-2 16,-7 8 1-16,2 1 1 0,-31-3 0 16,31 3-2-16,-1 2 0 0,25 7-3 15,-30-4 0-15,-1 1 6 0,-1-2 1 0,0-4-7 16,2-6 0-16,1-6-19 0,-25 0 1 16,26-1 16-16,-26 0 0 0,31-2-50 0,-31 0 0 15,68-5 38-15,-33 4 0 0,0-3-53 16,65 2 0-16</inkml:trace>
  <inkml:trace contextRef="#ctx0" brushRef="#br0" timeOffset="19859.81">9461 7932 232 0,'8'-5'185'0,"4"-1"-120"0,2-1 0 16,4 1 2-16,84-23 1 0,-70 24-5 15,52 0 0-15,-33 3-27 0,50 0 0 0,70-2-22 16,-35 4 1-16,7 1-10 16,15 6 1-16,4 5-2 0,-4 15 0 0,-1 7 0 15,1-7 1-15,0 3-1 0,3-1 1 16,-4 1 6-16,-2 2 0 0,32-1 28 15,139-14 65-15,14-17-70 16,-107-13 0-16,-31-3-15 0,-13-1-1 16,-3 1-8-16,-5-4 0 0,-2 4-5 0,-20 4-1 15,-9 0-3-15,-11 0 1 0,-5 4-30 16,-16-2 2-16,-4 7-106 0,-11 1 0 0</inkml:trace>
  <inkml:trace contextRef="#ctx0" brushRef="#br0" timeOffset="23191.38">16761 7936 354 0,'9'0'136'0,"4"-1"-132"0,-1 0-2 16,2-1 1-16,12 1 6 16,4-1 0-16,4 2 7 0,24 0-1 0,-25 3-5 15,27 7 0-15,52 11 3 16,26 20 0-16,-32-5-5 0,14-10 0 0,8-3-5 16,16-10 1-16,5 2-3 0,-12-2 2 15,-3 0-7-15,-3-7 2 0,-3-4 2 0,4-2 1 16,0 1 0-16,-5 1 0 0,1 2-27 15,-10-4-1-15,2 0-20 0,6-1 1 0,-2 1-12 16,-16 0 0-16,13 0-91 0</inkml:trace>
  <inkml:trace contextRef="#ctx0" brushRef="#br0" timeOffset="23855.87">20662 7924 231 0,'42'0'127'0,"-1"0"-96"16,-4 0 0-16,26 0 42 15,313 10-45-15,-280-8-24 16,46 2 0-16,-19-2-3 0,9 6 0 15,2 1 22-15,10-3 2 0,1 0-13 16,-7-5 1-16,3 4-16 0,5-11 0 0,-1 0 0 16,-10 4 0-16,-3-2-5 0,-6-5 1 15,17-3-53-15,67-14-169 0,1-9 149 16</inkml:trace>
  <inkml:trace contextRef="#ctx0" brushRef="#br0" timeOffset="49531.94">21651 10053 360 0,'-3'-1'154'0,"3"1"-81"0,0 0-16 16,3 0 0-16,1 0-12 0,-1-1 0 0,10 1-19 15,9 0 0-15,22 0 22 16,0 0 1-16,0 1 38 0,82 4-37 16,135 11-30-16,-154-4-1 15,-16 3-7-15,0-7 1 0,-3 2-8 16,2 2 0-16,1 1-4 0,-10-2 1 0,3 1 1 16,1-4 1-16,3-1-4 0,-2-3 0 15,-2-3-24-15,-4-1 2 0,3 0-92 16,-5-3-1-16,-3-1-128 0,-15-8 0 0</inkml:trace>
  <inkml:trace contextRef="#ctx0" brushRef="#br0" timeOffset="50139.94">25811 10283 446 0,'-13'-3'174'0,"6"2"-139"16,4 0 2-16,0 1 11 0,1-2 1 0,7 2-6 15,2 0 1-15,-4-3-1 0,19-8 1 16,48 4 24-16,27 2-36 15,175 1-26-15,-143 8 0 0,-11 4-4 16,8 7 1-16,5 2 0 16,-3 8 1-16,2 0 3 0,4-4 1 0,2-3-5 15,2-8 1-15,-1-1-1 0,-9 5 1 16,-5 2-3-16,-14-15 0 0,-9 0-16 16,-18-1-1-16,-8 0-46 0,-17 0 1 0,-3 0-142 15,-11-2-13-15</inkml:trace>
  <inkml:trace contextRef="#ctx0" brushRef="#br0" timeOffset="51572.1">3408 11256 575 0,'-16'0'284'0,"13"0"-240"0,0 2 2 16,2-2 29-16,8 2 72 15,5 0-46-15,43 9-5 16,18-4-45-16,18 0 1 16,147 2 18-16,-14-8-46 15,3 16-9-15,-86-8 0 0,-22-1 3 16,4-2 1-16,3 1-13 0,-2-7 1 15,-1 0-15-15,-15 3 0 0,-4 1-51 0,-1-4 2 16,-5 0-106-16,-9 0 0 0,-3-3-219 16,-15-15 0-16</inkml:trace>
  <inkml:trace contextRef="#ctx0" brushRef="#br0" timeOffset="52587.1">7347 11174 654 0,'-1'0'237'0,"2"-1"-208"0,1-1-1 0,4 0 25 15,6 0 0-15,14-3-9 0,4 1-1 0,10 4-16 16,28-1 1-16,-37 1-11 0,28 0 0 16,-19 0-6-16,34 0-1 0,8 1-5 15,57 2 0-15,92 10-2 0,-20 17-2 16,-3-1-1-16,-74-11 0 16,-17 0 0-16,6 5 1 0,1 1 5 15,2 3 1-15,5-6-3 0,13-16 1 0,4-5 0 16,13 0 1-16,-1 0-4 15,-2 0 0-15,5 0 7 0,7 0 1 0,1 0-3 16,-4 0 2-16,1 0-5 0,10 0 1 16,1 0 2-16,-8 0 1 0,1 1-5 0,3 2 0 15,0 0 0-15,3 3 1 0,-4 3 0 16,-10 3 1-16,2 0-4 0,3-9 0 0,-1-3 1 16,-9 0 0-16,-1 0 1 0,-4 0 0 15,-4-1-2-15,-2-4 1 0,-2 1-2 16,-8 3 1-16,-6 1 2 0,-4 0 1 0,-5 0-3 15,-2 0 1-15,-1 3-1 0,-17 8 1 16,-5 1-2-16,-7-3 1 0,-7-3-22 16,-10-3-1-16,-4 4-48 0,-8 1 0 15,-10-2-103-15,-61-10-1 0</inkml:trace>
  <inkml:trace contextRef="#ctx0" brushRef="#br0" timeOffset="61060.02">7894 14475 314 0,'-6'-27'117'0,"1"10"-123"16,5 2 2-16,-3 3 3 0,-1-16 1 15,0 9-4-15,3-1 0 0,-5-2-23 16,5 8-1-16,-1 0-74 0,1 3 20 16,1 8 72-16,1 2 1 15,-1 4 9-15,0-6 0 0,0 3 0 16,0 0 1-16,0-1 3 0,0 1 0 0,0 1 0 15,0 0 1-15,-1 1-5 0,1 0 0 16,0 1-31-16,-4 1 2 0</inkml:trace>
  <inkml:trace contextRef="#ctx0" brushRef="#br0" timeOffset="61427.53">8186 14400 606 0,'-18'30'299'0,"11"-9"-263"0,4 0 2 0,6-4 10 15,20 60 1-15,-10-66 12 0,5-1 2 0,-1 1 35 16,12 3 29 0,-29-13-84-16,4 1 0 0,-11 4-13 15,-20 5-20-15,-30 9-11 16,1-6 1-16,-1-3-18 15,10-7-1-15,2-2-21 0,1-4 2 0,24-2-13 16,-18-2 1-16,5-8-4 0,-5-12 2 16,15-12-24-16,18 11 0 0,8-3-11 0,1 10 1 15,8-10 43-15,6-6-1 0,41-16 9 16,12 16 27-16,3 5 9 16,-11 9 1-16,-18 13 4 0,-5-2 1 15,-5 8 1-15,-3 1 0 0,-17 2-2 16,11 0 0-16,-16 0-16 0,9 0 2 0,4 0-38 15,-17 0 0-15,7 0-81 16,-6 0 0-16</inkml:trace>
  <inkml:trace contextRef="#ctx0" brushRef="#br0" timeOffset="61531.53">8473 14370 288 0,'0'28'184'0,"0"0"-144"15,0 1-37 1,0-11-61-16,0-2 0 0</inkml:trace>
  <inkml:trace contextRef="#ctx0" brushRef="#br0" timeOffset="61823.67">8727 14242 369 0,'-6'-3'118'0,"2"2"-115"16,4 1 18-16,2 1 2 16,0-1 5-16,-1 1 1 0,1 1-10 15,-1 0 1-15,4 4 7 0,4 2 1 0,34 40-8 16,-29-29 2-16,-2 4 35 0,5 18 0 16,-14-27-11-16,0 13 0 0,-1-15-22 15,2 10 0-15,4 17 24 0,-3-26 8 16,5-3-31-1,12 20-1-15,18-16-12 0,11-13-1 0,-29-4-52 16,24-7 0-16,-22-1-42 0,51-16 1 16,2-16-217-16,-33 2 1 0</inkml:trace>
  <inkml:trace contextRef="#ctx0" brushRef="#br0" timeOffset="62161.19">8439 14318 388 0,'-7'14'165'0,"2"4"-160"0,-1 0 1 16,3 1-8-16,-13 87 1 0,13-83-76 15,0 23 0-15</inkml:trace>
  <inkml:trace contextRef="#ctx0" brushRef="#br0" timeOffset="63591.67">10723 15904 563 0,'0'53'269'0,"4"-12"-233"15,0-1-1-15,5-4 9 0,31 149 0 16,-25-150-16-16,22 28 1 0,5-4-6 16,13-19 2-16,11-8 15 0,8-1 2 0,17-10-15 15,10-9 0-15,8-9-15 0,12-7-1 16,25-13 3-16,64-30-4 15,-6-25-6-15,-85 18 2 16,-23 8-1-16,-18 1 0 0,-8 3 0 16,-13 7 0-16,-6 2 0 0,-14 3 0 0,-11 5 13 15,-4 6-1-15,-10 7 13 0,-9 7 0 16,1-13-7-16,-1 5-1 0,-6 5-13 16,-3-7 2-16,-7-1-11 0,-6-4 1 0,-25-14-4 15,7 11-1-15,-10-5-6 0,-6 1 0 16,-10-3-18-16,-9 2 1 0,-1 0-3 0,3 3 1 15,-13 1-22-15,-45 1-10 16,-2 16 25-16,44 6-1 0,12 4-11 16,0 12 0-16,5 3-46 15,12-3 1-15,8-2-81 0,31-12 1 0</inkml:trace>
  <inkml:trace contextRef="#ctx0" brushRef="#br0" timeOffset="64252.17">14005 15819 421 0,'-32'21'235'0,"-3"11"-149"16,3 3 82-16,7 1-55 16,-53 125-24-1,91-139-55-15,37 4 0 0,-40-30-7 16,80 40-1-16,74-9 22 0,23-15-25 16,64-12-20-16,-90-10 1 15,-23-3-4-15,-9-9 1 0,-4-4-3 16,-15-2 1-16,10-12-21 0,26-29 21 15,-49-3-44-15,-79 17 1 16,-26 7-21-16,-34-4 2 0,-63-2 27 16,-70 6 38-16,-31 16-4 15,23 21 0-15,41 14 3 0,8 20 0 16,9 7-5-16,20 1 0 0,12-1-40 16,29 1 0-16,18 1-63 0,26-4 0 15</inkml:trace>
  <inkml:trace contextRef="#ctx0" brushRef="#br0" timeOffset="64700.17">17065 15807 327 0,'-20'-29'206'0,"6"17"-125"0,7 6 1 0,-5 2-22 15,-21-9 1-15,22 18-4 0,-4 4 0 16,-20 14 5-16,-7 26 1 0,1 13-9 16,16-17 1-16,8-3-24 0,7-2-1 15,10 6 16-15,27-24 0 16,19 14-26-16,66-1 0 0,-24-32-9 16,7-6 0-16,8-10-7 0,-2-6-1 15,-1-10-7-15,-8-9-1 0,-4 0-16 16,-19 0 1-16,-6-2-20 0,-29-1 0 0,-17-1-36 15,-11 3 1-15,-28-1 10 0,-10 1 2 16,3 25 11-16,-55-26 1 0,45 39-38 0,-74-10 1 16,36 11-84-16,-1 0 0 0</inkml:trace>
  <inkml:trace contextRef="#ctx0" brushRef="#br0" timeOffset="65150.68">20997 16124 524 0,'-94'17'194'0,"39"-3"-156"0,12 0 2 16,10-3 42-16,-114 39 1 0,137-43-37 15,5-4 1-15,11-3-26 0,5-2 2 16,-2-5-3-16,6 2 1 0,73-27-5 0,5-13-1 16,-25 13-7-16,-3-1 0 15,-13 4 3-15,-7 2 0 0,-23 1-11 0,-11 3 0 16,-17 12-17-16,-20-25-1 0,3 24-10 16,-23-11 0-16,-71-7-46 0,-9 20-30 15,-23 9 28-15,54 13 0 16,15 4-104-16,16 4 2 0</inkml:trace>
  <inkml:trace contextRef="#ctx0" brushRef="#br0" timeOffset="65566.67">24049 16095 661 0,'-34'32'305'0,"11"9"-230"16,17-8 59-16,15-8-8 16,122 71-53-16,-68-100-57 15,47-19 0-15,-6 0 15 0,0 1 0 16,17-11 27-16,53-46-32 16,-33-1-11-16,-86 32 1 0,-26 10-16 15,-27-3 0-15,-24 2-6 0,-16 1-1 16,-20 15-16-16,-145-36-62 15,-5 30-18-15,55 24 1 0,20 10-74 16,-4 7 2-16,-6 1-146 0,-34-9 0 16</inkml:trace>
  <inkml:trace contextRef="#ctx0" brushRef="#br0" timeOffset="65944.17">19794 15947 257 0,'-10'23'110'16,"7"-7"-122"-16,0-1 0 0,6 1-114 16</inkml:trace>
  <inkml:trace contextRef="#ctx0" brushRef="#br0" timeOffset="66507.71">20578 15912 259 0,'-50'-3'101'0,"12"5"-70"0,8 2-1 0,1 1 27 15,-118 29 0-15,121-25 5 0,-24 14 0 16,-4 6 44-16,0 14-29 16,13-2-57-16,19-9 0 0,13-11-9 15,6-1 1-15,0-1-5 0,3-10 1 16,3 0 9-16,3 9 1 0,11 9 0 15,6-11 1-15,49 14 10 0,31-16 1 16,20 1-6-16,-5-10 1 16,-18 4-7-16,8-8 0 0,-1-2-9 15,4-4 0-15,-2-1-6 0,-19-3 0 16,-7 0-14-16,-24 2-1 0,-6-1-86 0,-11-19-114 16,-28-5 19-1,-10-1 1-15</inkml:trace>
  <inkml:trace contextRef="#ctx0" brushRef="#br0" timeOffset="67628.64">10952 16519 755 0,'-10'15'308'0,"3"3"-286"0,0 2 2 0,-4 2-8 15,-31 89 0-15,35-87-9 16,-8 19 0-16,2 2-9 0,7-5 0 0,4-10-116 16,4 25-214-16</inkml:trace>
  <inkml:trace contextRef="#ctx0" brushRef="#br0" timeOffset="67828.64">11795 16677 676 0,'0'45'250'0,"-1"-11"-245"0,-2-2 1 0,0 2-5 16,-20 134 1-16,16-138-43 0,-8 27 1 0,4 0-53 16,11-28-274-16</inkml:trace>
  <inkml:trace contextRef="#ctx0" brushRef="#br0" timeOffset="67995.64">12510 16555 538 0,'-2'50'216'0,"-4"-1"-198"0,1-16-7 16,1-5 0-16,-19 95-6 0,20-110 0 16,-4 11-82-16,10-29 0 0</inkml:trace>
  <inkml:trace contextRef="#ctx0" brushRef="#br0" timeOffset="68115.64">13096 16650 771 0,'22'37'195'0,"-14"-6"-332"0,-2-2 1 0,0-2 74 16,19 110 0-16</inkml:trace>
  <inkml:trace contextRef="#ctx0" brushRef="#br0" timeOffset="68351.64">15202 16687 505 0,'-9'65'98'0,"3"-29"-190"0,1-5 0 15,2-6 50-15,-17 101 1 0,17-105-62 16</inkml:trace>
  <inkml:trace contextRef="#ctx0" brushRef="#br0" timeOffset="68520.14">15927 16527 740 0,'6'32'194'0,"-4"-3"-325"16,0 1 1-16,-2-8-17 0,4 87-1 15,-4-89 145-15,-2 24 0 0,0-50-123 0</inkml:trace>
  <inkml:trace contextRef="#ctx0" brushRef="#br0" timeOffset="68623.14">16111 16761 582 0,'-35'56'-229'0</inkml:trace>
  <inkml:trace contextRef="#ctx0" brushRef="#br0" timeOffset="70319.7">17715 15711 281 0,'-13'-22'3'0,"9"10"-98"0,1 0 15 16</inkml:trace>
  <inkml:trace contextRef="#ctx0" brushRef="#br0" timeOffset="71604.08">18262 15319 522 0,'-29'-35'162'0,"6"15"-179"0,4 2 0 15,-4 1 19-15,-86-64 0 0,86 66 17 16,-36-16 0-16,-4 2-3 0,-5 3 2 0,-6 5-16 16,-3 7 1-16,-5 3-8 0,-3-4 1 15,-6-1 6-15,-4 4 0 0,-5 1 2 16,-2 5 1-16,-14 1 2 0,-58-15-7 16,3 8-6-1,60-6 0-15,12 1 7 0,-2 12 1 0,-14 1 16 16,-59-19-3-16,11-13-11 15,63 10 1-15,13 5-5 16,-7-4 0-16,-3 2-6 0,-7 1 1 0,-1 2-2 16,0-4 2-16,-3 0-5 0,-2 6 0 15,-3 0-6-15,-7 3-1 0,1 2 1 0,2 2 0 16,0-1 2-16,1 1 2 0,3 2 1 16,0-2-1-16,-2 0 2 0,5 1 0 15,2 2 0-15,3-7 1 0,2-2 3 16,-1-5-1-16,2 1 3 0,-11 8 0 0,0 3 1 15,0 1 1-15,-2 3 1 0,4 1 1 16,-3 2-2-16,-4 3 1 0,-2 2 0 16,-4 6 1-16,1 3 0 0,7 2 1 0,6 5 2 15,5-4 1-15,3 2-3 0,-3 1 1 16,4 2 3-16,9-4 0 0,7-1-4 16,4 0 2-16,5 2 3 0,6-5 0 0,1-1 1 15,-2-1 0-15,-1 0-5 16,-3 3 1-16,-5 4-4 0,0 3 1 0,-1 0 0 0,-2-4 1 15,1 3-2-15,3 0 0 16,-1 1 2-16,-5 2 1 0,1 2-1 0,-2-9 0 16,0 4-1-16,1 10 1 0,4 1 1 15,7 2 0-15,4 0 0 0,5-3 0 0,4 0-2 16,1 4 1-16,4 1-2 0,-2 3 0 16,3 4 0-16,1 2 0 0,5 5 1 15,0 1 0-15,7 2-1 0,-2 2 0 0,7 1 1 16,3 1 1-16,8 3 4 0,6 4 1 15,11-2 3-15,3-5 0 0,6-4 0 16,0-1 0-16,3-24-5 0,3-2 2 0,6 24-2 16,11 24 0-16,0-21 1 15,16 27 1-15,-9-23 0 0,0 3 0 0,2 5-2 16,0-2 1-16,8-2-2 0,-3 1 1 16,4-4 3-16,5-3 0 0,25 9 15 15,29 14 1-15,36 1-16 16,-37-32 1-16,-7-7 2 0,-5 0 2 15,4 0 1-15,4-4 1 0,-1 0 7 0,3-3-1 16,0 0-14-16,7-1 0 0,3 1 4 16,1-4 1-16,4 0-7 0,2-6 0 0,1 0 1 15,8 2 1-15,7-1 0 0,7-4 1 16,1 2-7-16,-2 1 1 0,1-1 1 0,8-2 0 16,3-5-1-16,4-4 1 0,1 0-6 15,-4 4 2-15,2 2-11 0,12-3 1 16,1 0 6-16,-7 3 1 0,1 0 5 0,3-4 0 15,2-4-13-15,9 2 2 0,-3 2-12 16,-5 5-1-16,4 2 17 0,4-12 0 0,6-2-4 16,-11 5 0-16,2 0-28 0,3-7-1 15,0-1 15-15,-5 0 2 0,-2-1 15 0,4-3-1 16,-3-4-3-16,1-1 1 0,1 0-16 0,-18 2 1 16,-1 0-34-16,-3 0 0 0,2 2 58 15,-11 1 1-15,-4 3 8 0,-17 0 2 0,-3-1-14 16,-4-1 2-16,-6-1-5 15,-3 1 1-15,-2 2-1 0,-10 1 1 0,-4-2-1 16,-4-11 0-16,-3-1 3 0,-2 0 0 0,-3-1 7 16,-8-6 1-16,3 0 4 0,-1-5 2 15,1-2 4-15,-11-2 0 0,8-8 38 0,24-29 34 16,-20-17-30 0,-20 8 0-16,-20 10-12 0,-5 0 0 0,-6-5-12 15,-7-12 0-15,-3-5-6 0,-1-17-1 16,2-24 100-16,16-87 22 15,2 30-120-15,-13 94 0 0,-5 26-37 16,-3 4 1-16,0 5-12 0,-4 3 2 16,-2 5-3-16,-4 4 1 0,0 49-10 15,-8-46 1-15,-22-14-36 0,-22 8 1 16,-1 21-72-16,-10 2 0 0</inkml:trace>
  <inkml:trace contextRef="#ctx0" brushRef="#br0" timeOffset="72803.42">20502 15301 419 0,'-84'3'150'0,"29"5"-149"16,7 6 2-16,5-4-2 0,-169 44 1 16,177-42 10-16,-28 17 1 0,3 3 11 15,9 10 0-15,4 4-13 0,8-1 1 0,10 5 0 16,1 3 1-16,10 4 0 0,7 3 2 15,7 7-10-15,2-3 0 0,8 16 2 16,28 43-1-16,18 7-5 16,-7-54 1-16,1-15 0 15,5-6 0-15,2-3 2 0,9-3 1 0,7 2-2 16,11-5 1-16,4-1-2 0,1-3 1 16,6 0-1-16,-2-1 1 0,4 4 10 15,4-1 0-15,9-3 0 0,7-3-1 0,3-2-6 16,8-3 1-16,5 1-4 0,0 1 1 0,3 1-2 15,13-12 2-15,3-1-2 0,9-3 0 16,0 1 15-16,4-3 1 0,4 0 2 0,11-8 0 16,2-2-31-16,-1-2 1 0,0 1 17 15,6-3 1-15,-2 0 1 0,-9-4 1 0,-3 0-5 16,-5 0-1-16,-1-2-3 16,-2-5 0-16,-4-2-3 0,-10 1 1 0,-3 2-15 15,3-10 1-15,-3-1-13 0,-12-2 2 0,-2-1-9 16,-8-11 1-16,-5-3-32 0,-8-9 0 15,12-13-116-15,34-48-71 0,-57-20 113 32</inkml:trace>
  <inkml:trace contextRef="#ctx0" brushRef="#br0" timeOffset="73055.92">26144 16187 216 0,'-37'-83'142'0,"-9"2"-6"0,-3 8 12 16,-6-4-44-16,-227-298 12 15,229 315-64-15,-30-17 1 16,-3 4-1-16,-63-34-34 15,-18 7-18-15,50 45 0 16,12 15-2-16,-14 9 0 0,-7 4 2 16,-22 8 0-16,-5 5 0 0,-7 12 1 0,-5 2-7 15,-10 0 1-15,-1 1 2 0,-7 5 0 16,3 2 0-16,-4 5 0 0,-1 4-2 0,0 3 1 16,3 1 1-16,1-7 1 0,2-3-9 15,-3-1 1-15,1 3 3 0,3 15 1 0,0 3-4 16,-1-5-1-16,1 5-34 0,9 8 1 15,2 2-57-15,10-9 1 0,2 1-78 16,6 6 2-16</inkml:trace>
  <inkml:trace contextRef="#ctx0" brushRef="#br0" timeOffset="75315.38">11290 15591 416 0,'-7'0'306'0,"0"0"-221"15,1 0 1-15,0 3-38 0,-11 3 0 16,-7 6-11-16,2 2 0 16,-4 4-6-16,-17 7 2 0,12-3-13 0,-4 1 0 15,16-11-14-15,-22 11 0 0,-25 9-5 16,21-8 0-16,-2 2-3 0,-1-1 1 0,-1-2-4 15,3-1 0-15,6-3-7 0,5 0 1 16,12-4-38-16,7-3-1 0,15-8-107 16,-1-2 0-16</inkml:trace>
  <inkml:trace contextRef="#ctx0" brushRef="#br0" timeOffset="76128.38">10928 15657 312 0,'-2'0'160'0,"2"1"-121"15,0 0 1-15,0 1-4 16,0-1 0-16,0-1-18 0,0 0 0 0,0 1-9 15,0 1 0-15,0-1 2 0,0-1 1 16,0 2 51-16,-2 0 56 0,2-2-64 16,0 0 0-16,0-1-7 15,0-9-30-15,-1-5-15 16,1-18 0-16,1-12-4 0,3-8 0 16,0-3-5-16,-1-7 0 0,4-98-24 15,-4-22 7-15,4-36 19 16,-2 74 1-16,-1 24 3 0,0 20 0 15,2 8 2-15,-5 10 1 0,1 5-2 16,-2 8 1-16,0-5 10 0,-6-20 8 16,-8 33 4-1,5 40-1-15,13 33-3 0,-15-33 0 0,7 15-11 16,-2-1 1-16,1 6-9 0,11 8 0 16,-6-6-3-16,-1-3 1 0,1 3 2 0,-2 0 0 15,2 0 4-15,0 0 1 0,-2 2-3 16,1 1 1-16,-1-1-3 0,2 1 0 0,-1 1 1 15,-5 4 0-15,-10 30 1 0,9-16 0 16,5-13-2-16,-7 8 1 0,-5 11-3 16,2-11 1-16,-2 1-13 0,2 1-1 0,4-11-29 15,-14 17 0-15,7-15-29 16,1-6 2-16,5 0-50 0,6-4 2 0,0-4-12 16,5 0 1-16,-5-7-56 0</inkml:trace>
  <inkml:trace contextRef="#ctx0" brushRef="#br0" timeOffset="76259.88">10900 13775 323 0,'12'-2'270'0,"4"1"-82"0,-1 9-57 15,3 7-40-15,30 22-41 16,-5 22-43 0,-24-32 0-16,-3-2-65 0,-8-15-290 15</inkml:trace>
  <inkml:trace contextRef="#ctx0" brushRef="#br0" timeOffset="77451.45">10677 12862 597 0,'0'0'254'0,"0"2"-221"15,0-1 1-15,0 14 52 0,0 10-32 16,0 5-46-1,0 11 1-15,0 2-11 0,0 6 1 16,0-5-41-16,0-8 1 0,0 3-196 16,0-1-157-16</inkml:trace>
  <inkml:trace contextRef="#ctx0" brushRef="#br0" timeOffset="77823.45">10780 12730 468 0,'11'-14'191'0,"3"9"-161"0,-2 3 0 0,8-6 22 15,97-24-31-15,-90 30-22 16,16 6 0-16,-50 3-29 0,48 6 1 15,-5 6-19-15,11 17 1 0,-8 3 7 16,-21-12 1-16,-9 12-3 0,-4 8 43 16,-11 0 8-16,-1-34-1 15,-5 0 3-15,-5 16 1 0,-24 1-7 0,-12 2 0 16,9-11 3-16,-1-4-1 16,-2-3 35-16,4 2 0 0,7-3 49 0,3-3 0 15,10-2-27-15,16-5-1 0,-8 3-55 16,12-5 1-16,-3 3-7 0,17-8 1 0,-8 4-3 15,4 1 1-15,24 2-17 0,4-3 0 16,-1-2-180-16,58-10-338 16,28-2 395-1</inkml:trace>
  <inkml:trace contextRef="#ctx0" brushRef="#br0" timeOffset="79259.42">8481 16107 234 0,'-3'-19'156'0,"1"5"-115"16,2 1 0-16,0 1 25 0,-1-15 0 16,1 7-23-16,0 5 1 0,0 3-29 15,0 2 2-15,0 7-12 0,-2-5 1 0,4 13-5 16,-2-5 0-16,0 0-19 0,0-2 0 16,-2 0-32-16,2 2 1 15,-1 0-101-15,-1-1 0 0</inkml:trace>
  <inkml:trace contextRef="#ctx0" brushRef="#br0" timeOffset="79708.42">8978 15665 505 0,'-4'27'200'0,"1"11"-159"0,-6 8 6 16,1-10-36-1,-28 135 1-15,31-148-11 0,0 20 0 0,2-23-12 16,0 17 1-16,3-2-55 0,-3-24 0 16,1 13-51-16,2-18 1 0,-3 12-163 15</inkml:trace>
  <inkml:trace contextRef="#ctx0" brushRef="#br0" timeOffset="79963.92">8971 15888 300 0,'23'-27'233'0,"-8"17"-156"0,-1 3 2 15,-3 3-12-15,29-12 1 0,-17 21-12 16,-11 0 1-16,25 22 18 0,-2 24-39 16,-15-12-31-16,-11-8 1 15,-5-5-49-15,-4 6-97 16,-4-21 13-16,-2-1 1 0,-10 21 0 16,-3-21 0-16,-4 5-63 0,-16 4 151 15,29-22 89 1,1 1 1-16,-19-9 61 0,17-10 0 0,2-4 0 15,-3-15-1-15,12 32-50 16,-2-11 1-16,2 5-43 0,2 9 2 0,1 3-18 16,9-9 1-16,-1 8-21 0,-5 6-1 15,37-10-41-15,-18 7 1 0</inkml:trace>
  <inkml:trace contextRef="#ctx0" brushRef="#br0" timeOffset="81555.42">11611 12764 180 0,'-12'0'15'0,"7"-7"-135"16</inkml:trace>
  <inkml:trace contextRef="#ctx0" brushRef="#br0" timeOffset="82979.92">22482 14500 173 0,'-3'0'79'0,"2"0"-78"16,1 0 1-16,0 2 0 0,0-1 0 15,0 1-3-15,-3-1 0 0,3 2-22 16,0 2 2-16,-4-5-108 16</inkml:trace>
  <inkml:trace contextRef="#ctx0" brushRef="#br0" timeOffset="85992.1">10969 11968 548 0,'0'4'230'0,"0"26"-196"0,0 0-25 15,0-1 0-15,0 4-10 0,0 29 1 16,0 11-97-16,0-2 1 0,-1 43-71 16,-4 47 1-16</inkml:trace>
  <inkml:trace contextRef="#ctx0" brushRef="#br0" timeOffset="86996.2">11794 15378 370 0,'0'13'148'0,"0"12"-140"15,0-7-6-15,0-3 1 0,0-2-3 16,0 13 1-16,0 4-35 0,0 2-170 16</inkml:trace>
  <inkml:trace contextRef="#ctx0" brushRef="#br0" timeOffset="87475.19">11836 15687 107 0,'0'0'69'0,"0"0"-44"0,0 0 0 16,0 0 24-16,0 0 0 0,0-1 16 16,0 1 0-16,0-4 0 0,7-10-38 15,-1-17-5 1,0-19 2-16,1 4-10 0,-6 24 1 0,1-25-14 0,1-5 1 16,-3-6-33-16,1-9 1 15,-1-105-14-15,0-13 30 0,0-14 22 16,-1 75 0-16,-1 22 5 15,-2 7-1-15,0 6 0 0,-2 13 2 16,5 9 5-16,-1 0 0 0,2 11 6 0,0 21-1 16,0 44-2-16,-2-37 0 0,2 10-9 15,-1 3 0-15,-2-2 8 0,0 12 5 16,2-3-17-16,1 5 1 16,0 6-8-16,0-3 0 0,0 0 2 15,-3-3 1-15,3 3 11 0,0 2-1 0,0 1-6 16,-4 2 1-16,-3 12-7 15,0 22 1-15,-1-5-3 0,0 2 1 0,-3 4-1 0,-1-1 0 16,-1-4-18-16,2-3 1 16,-1-9-45-16,3-5 1 0,6-13-20 0,-5 6 0 15,6-9-29-15,1 0 0 0,7-15-95 16</inkml:trace>
  <inkml:trace contextRef="#ctx0" brushRef="#br0" timeOffset="87588.19">11781 14037 211 0,'13'-22'172'0,"-4"11"-132"0,-2 5 1 0,1 1-3 15,17-9 1-15,-10 11-15 0,2 3 2 16,-3 1-24-16,-6 1 1 0,16 5-23 16,-9 4-1-16,1 1-23 0,-2 4 1 0,-3 0-55 15,-4 1 0-15</inkml:trace>
  <inkml:trace contextRef="#ctx0" brushRef="#br0" timeOffset="88540.18">11713 12846 150 0,'3'-1'102'0,"1"1"-54"0,-1 0 0 16,0 3 86-16,5 14-28 16,3 20-74-16,-1 7-1 0,-3 0-20 15,-3-1 1-15,-2-25-13 0,3 17 0 16,-2-1-150-16,-5-4-207 15,1-7 254 1</inkml:trace>
  <inkml:trace contextRef="#ctx0" brushRef="#br0" timeOffset="88770.68">11923 12662 288 0,'28'4'138'0,"-12"8"-128"16,-2 2-1-16,-6 1-3 0,24 31 0 0,-18 9 0 16,-11 4 0-16,-5-37-4 0,1-2 0 15,-4 0-2-15,-2 18 1 0,-7 1-5 16,-11 16 0-16,-7-13 3 0,9-20 0 0,1-8 1 16,12-10 0-16,-21 6-5 15,23-8 1-15,-6 0-28 0,2-2 1 0,9-2-114 16</inkml:trace>
  <inkml:trace contextRef="#ctx0" brushRef="#br0" timeOffset="90444.26">11925 12210 505 0,'18'2'288'0,"-6"-3"-254"0,5-1 1 0,-5-9-22 16,33-15 1-16,-10-28-2 0,-18 11 2 0,-5-4 7 16,-6-2 2-16,-9 7-8 0,-1 24 1 15,-15-1-1-15,-25-37-5 0,-38 14-9 16,35 33 1-16,16 12-7 15,2 3 1-15,18 6-18 16,2 2 2-16,-23 31-175 0,7 38-205 16</inkml:trace>
  <inkml:trace contextRef="#ctx0" brushRef="#br0" timeOffset="102180.97">15056 11629 251 0,'-18'0'57'0,"10"-1"-177"16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0-07-18T01:17:57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4022 6227 0,'-18'0'16,"0"0"-16,1 0 0,-1 0 15,-17 0 1,17 0-16,1 0 16,-19 0-16,19 17 15,-1 1-15,0-18 16,36 0 140,-18 17-125,18-17-15,-1 0 0,1 0 30,70-35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0:04:06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17591 2614 854 0,'-2'0'391'0,"0"0"-344"16,2 0 1-16,0 0-9 0,0 0 1 15,2 0-13-15,1 0-1 0,3-2-14 16,17 0 0-16,16-6-7 0,22-5 1 0,-10 0-4 15,2-3 0-15,3 7-2 16,-5 1 1-16,-4 0-1 0,-7 5 1 0,-6-1-18 16,-7 1 0-16,-17 3-27 0,16-2 0 15,-16 2-29-15,-3 0 2 0,-7-1-62 16,0-1 1-16,0-4-52 0,0 1 0 0,0-22 11 16,-5 7-1-16</inkml:trace>
  <inkml:trace contextRef="#ctx0" brushRef="#br0" timeOffset="395.3">17793 2380 363 0,'-3'5'301'0,"1"4"-210"16,2 2 0-16,0 1-27 0,-1 15-1 0,1-9-21 15,1 15 0-15,4 24-12 0,0-11 1 16,1-1-2-16,5 5 0 0,6 23-4 15,-6-26 0-15,4 3 15 0,11 26-8 16,-9-28-22-16,-4-14 0 16,-6-9-5-16,-1-4 1 0,-5-11-5 0,3 9 1 15,-3-1-2-15,1-4 0 0,-2-10-6 16,0-1 1-16,1 10-13 0,-1-13 4 16,-1-14 7-16,2 17 2 15,-1-7 3-15,0-1 0 16,0-30 3-16,0 9 1 0,0 0 0 0,0-4 0 15,2 17-1-15,0-34 0 0,5 6 5 16,-4 25 0-16,5-9 2 0,-1 0 0 0,5-10 3 16,-2 17 0-16,-2 2-1 0,-5 9-1 15,10-11-7-15,-10 14 1 0,7-3-5 16,-9 6 0-16,-7 7-15 0,14-11-1 0,-2 3-48 16,-2-2-1-16,-2 3-64 0,4-6 0 15,-1 1-94-15,4-7 0 0</inkml:trace>
  <inkml:trace contextRef="#ctx0" brushRef="#br0" timeOffset="828.3">18191 2682 438 0,'-3'2'259'0,"-1"3"-191"15,4 4-1-15,-4-1-16 0,1 8 0 0,2 5-18 16,-2-1 1-16,1 16-7 0,1-10 2 16,1 2-1-16,0 1 1 0,0-17-10 0,0 13 1 15,1-16-13-15,1 12 1 16,-1-14-7-16,5 15 1 0,5-10-4 0,-2-8 1 16,-17-24-18-16,19 27 0 0,22-10-3 15,-40-13-1-15,51-15 8 0,-21-13 0 0,-7 5-4 16,0-10 15-16,-3 1 4 15,-6 7 1-15,-6 27-1 16,1-16 1-16,-2 2 2 0,0 16 0 0,0-21 14 16,0 22-1-16,0 9 3 0,0-1 1 15,0 4 6-15,0 6 2 0,0-2 0 0,0 6 0 16,3 44 16-16,0-12 1 0,3 1-9 16,-1-23 0-16,4 22-4 0,6 19 1 15,-4-28-20-15,-2-5 0 0,0-2-13 16,3-8 0-16,-7-12-8 0,8 8 0 15,3-1-29-15,-13-11 2 0,10 3-45 0,-22-13 0 16,9 4-73-16,3 2 1 0,0-6-89 16,17-21 0-16</inkml:trace>
  <inkml:trace contextRef="#ctx0" brushRef="#br0" timeOffset="1155.3">18511 2635 446 0,'0'10'379'0,"0"15"-162"0,0 0-59 16,1-3-105-16,5 80 1 16,-3-86-24-16,2 9 0 0,-5-26-6 15,3 25-1-15,0-3-12 0,-2-2 1 0,3-5-6 16,-4-9 1-16,1 9-8 0,1-13 0 16,-1 4-4-16,-1-5 0 0,0-3 0 15,0 5 1-15,2-6-2 0,-1 0 1 0,-1-1 1 16,8-27 0-16,-2 3 0 0,3-17 1 15,-2 13 0-15,2 0 0 0,-2 21 9 16,1-11 0-16,3 5 4 0,-6 15 2 0,10-13 6 16,-1 12 1-16,-14 11 7 0,32-10 0 15,-22 10 1-15,20 16 1 0,-10 1-14 16,14 24 0-16,-14-18-10 0,-13-20 0 16,24 31-57-16,-8-11-136 0,-2-4-176 15,-18-31-259 1</inkml:trace>
  <inkml:trace contextRef="#ctx0" brushRef="#br0" timeOffset="1407.3">19004 2557 444 0,'0'-4'415'0,"0"3"-272"16,0 2 0-16,0-1-61 0,0 0 1 16,0 2-32-16,0-1 1 0,-2 3-8 15,-3 13 1-15,-1 18 15 0,-1 28-30 16,7-17-21-1,0-28 1-15,4-4-1 0,4 39 0 16,3-34 12-16,1-3 2 0,5 5 3 0,-6-10 2 16,-2-3 48-16,-9-7-32 15,0 1-37-15,-7 0 1 0,2 0-8 16,0 2 0-16,-4-2-9 0,-48 23 2 16,29-20-31-16,2-1-64 15,6 2-25-15,13-5 0 0,5 1-299 16</inkml:trace>
  <inkml:trace contextRef="#ctx0" brushRef="#br0" timeOffset="1575.8">19125 2670 513 0,'32'-6'301'0,"-7"-1"-257"16,-4 3-1-16,1-1-28 0,82-27-1 15,-85 25-17-15,15-6 1 0,-1-1-41 16,-5 0 1-16,-18 6-55 0,6-8 0 0,-2-6 38 15,-13 20 0-15,1-8 22 0,-4 12 1 16,1-12-12-16,-5 1 0 0,-11-8-102 16</inkml:trace>
  <inkml:trace contextRef="#ctx0" brushRef="#br0" timeOffset="1811.8">19309 2391 128 0,'-6'-6'197'0,"3"-4"-42"15,-2 8-43-15,3 2 52 16,0 9 7-1,-4 8-87-15,4 10 1 0,5 54 108 16,8-28-41-16,1 33-85 16,22 117 2-16,-23-136-29 15,-1 2 2-15,0-3-12 0,-1-4 0 0,3-3-11 16,-4-10 1-16,1-2-11 0,-4-26-1 16,2 20-3-16,-1-9 0 0,1-7-17 15,-7-18 0-15,4 13-25 0,-4-18-1 0,2 0-104 16,-2-2-50-1,-2-12 49-15,2 12 1 0,2-6-87 16,1-33 1-16</inkml:trace>
  <inkml:trace contextRef="#ctx0" brushRef="#br0" timeOffset="2327.82">19521 2781 645 0,'0'43'414'0,"0"-19"-326"0,0-2-1 16,0-6-49-16,0 21 0 15,16 13-26-15,-16-52 1 0,7 5-3 0,12 8 0 16,-13-14-3-16,-2 1 1 0,21-4-8 16,0-15 1-16,-10-5 2 0,2-26 1 0,-11 15 1 15,-4 18 0-15,0-18-1 0,0 0 1 16,-6 22 3-16,1-16 0 0,-7 6-4 15,1 5 0-15,-14 2-8 0,3 14 1 0,4 2-9 16,3 0 1-16,10 2-76 0,-5 0-98 16,6 0 50-1,2 0 1-15,13 0 10 0,-19 0 0 16,9-2 11-16,4 2 104 16,-1-2 28-16,-1 1 1 0,34-10 29 15,-24 9 1-15,-3 1 75 0,13 2-16 16,-14 3-53-16,8 3-1 15,15 18 17-15,5 23-4 16,-13-8-33-16,-6-8 2 0,-11-10-8 16,-1-3 0-16,-2 5 16 0,0-2 32 15,-6-15-35 1,1 6 1-16,-1-12-34 0,0-1 1 0,0-1-10 16,2-5 0-16,-2 1 0 0,6-25 1 15,3-14-1-15,-1 2 1 0,1 6-4 16,-1 3 1-16,0 7-4 0,-5 17 0 15,1 2-19-15,7-14 2 0,3 2-108 16,4 2-155-16,-12 3-53 16,8-9 0-16</inkml:trace>
  <inkml:trace contextRef="#ctx0" brushRef="#br0" timeOffset="2963.82">20074 2528 419 0,'0'-8'325'0,"-3"4"-130"16,3 2-125-16,0 1-1 15,0 2-5-15,0 2 2 0,0 0-10 16,0-3 0-16,0 3-8 0,0 6 1 0,0 19-5 16,3 3 0-16,0-4-8 0,0 0 0 15,-3-15-14-15,5 30 2 0,-4-31-13 16,4 29 0-16,-2-18-6 0,-3-14 0 16,3 18-2-16,-3-20 0 0,0-4-1 15,0 1 2-15,0 6-6 0,0-8 2 0,0-8-11 16,0 11 1-16,0-8-1 0,0 4 0 15,0-3-3-15,3-1 1 0,-3-24 1 0,3-5-1 16,3 2-7-16,1-7 6 16,2 4 8-16,-5 23 1 0,7-28-5 15,-8 36 2-15,-1 0 3 0,1 0 0 16,5-5 11-16,-10 13 0 0,8-5 19 16,-1 8 4-16,1-5-15 15,0 5-1-15,45 37-2 16,-44-25 0-16,0 3-3 0,-3-1 0 0,0-4-2 15,0 0 1-15,-3-2-2 0,1-4 1 16,-2-9-8-16,1-1 1 0,1 8-31 16,-4-17 2-16,4 8-22 0,-2 1 0 0,0-6-1 15,1 0-1-15,7-17-19 0,4-31 39 16,-1 13 31-16,5-1 0 16,-3 12 10-16,-2 18 1 0,1 4 17 15,-6 4-1-15,4 0 15 0,-10 4 0 0,0 0-2 16,3 1 1-16,0 5-18 0,0 0 0 15,26 45-7-15,-21-14-32 16,-4-6-39-16,-2-24 1 0,7 26-76 16,-9-30 0-16,2-8-158 15,1 1 0-15</inkml:trace>
  <inkml:trace contextRef="#ctx0" brushRef="#br0" timeOffset="3611.82">20502 2677 364 0,'5'-6'309'0,"-2"6"-201"0,4-1 0 0,3-3 13 16,18-11-61-16,19-15-48 15,-16 7 2-15,-5 1-9 0,-3-2 1 16,-1 2 0-16,-1 1 0 0,-5 1 2 16,-9 13 0-16,6-11 21 0,-13 14 0 0,3 0-14 15,-5 5 0-15,1-1-2 0,-2-1 1 16,-2 1 9-16,-5 0-14 16,-23-2-9-16,14 4 1 15,-2 2 0-15,-2 5 2 0,19-6 3 16,-12 13 1-16,7-4 13 0,16-12 1 0,-22 33 23 15,12-13 1-15,0 12 55 0,3 10-37 16,0 1-54-16,3-26 1 16,3 21-11-16,3-10 1 0,2-8-4 15,0-4 1-15,15 2-62 0,14-11-40 16,-22-13-42-16,-1-6-28 16,31-15 46-1,-27-2 1-15,-5-18-5 0,-9 13 0 16,-2 6 66-16,-2 4 1 0,-3 19 55 15,3-6 1-15,-3 3 11 0,0 2 0 0,0-3-1 16,0 7 1-16,0 3-1 0,0-5 1 16,0-1 4-16,0 2 1 0,0-1 33 15,3 2 37-15,-3 2 6 16,0-5 0-16,0 6 25 0,3-2 0 16,-3 3-7-16,4 4 2 0,-3 0-22 0,14 16 2 15,-12 21-19-15,-3-17 1 0,0 0-20 16,0-2-1-16,0-2-16 0,0-5 0 0,0-6-14 15,0-8 0-15,0-2-6 16,3 2 1-16,-3-2-6 0,0-6 2 0,4-1-5 16,2-2 1-16,21-36 2 0,-10 5 0 15,0 2 4-15,12-21 0 0,-4 24 11 16,2 3 2-16,7 3 8 0,2 2 1 0,2 1-1 16,5 3 1-16,5-1 16 0,10 1 1 15,-3 1-25 1,-11 8 1-16,-15 5-7 0,-2 1 0 0,-2 2-6 15,-16 4 1-15,2 0-5 0,-5 0 0 16,17-3 4-16,-20 4 1 0,6-3-10 0,-18 5 1 16,13-2-21-16,-2 0 0 0,-2 0-95 15,-2 3-214-15,-7-3-200 16,-12 6 0-16</inkml:trace>
  <inkml:trace contextRef="#ctx0" brushRef="#br0" timeOffset="6659.05">19954 4317 296 0,'-4'-4'255'0,"-3"2"-60"0,3 2-17 16,-1-2-73-16,4 2-73 15,-1 0-9 1,2 0 1-16,0 4 10 0,-1 3 2 0,-5 16-8 16,6 5 0-16,0 19 13 0,0-8-17 15,0 27-20 1,1 5 1-16,1 7-1 0,1 45 0 0,10 17-2 16,-3-76 1-16,-3 1-2 0,4 0 0 15,1-1-1-15,-2-8 1 0,-1 0 0 16,3-3 1-16,-6-27-2 0,2 25 1 0,3-2 0 15,-2-1 1-15,-1-2-1 0,2-1 1 16,-2-2-2-16,1-2 1 0,-1-3-2 0,1-1-1 16,-1-2-1-16,0-2 0 0,-2-1 2 15,1-3 0-15,-1 7-34 0,2 6 24 16,0-2 4 0,-8-24 0-16,5 16-10 0,-3 1-1 0,-2-26-9 15,2 18-1-15,-1-8 17 0,3 3 1 16,-1 1 2-16,0-3-1 0,0 3 7 15,2-2 1-15,-1 6 1 0,-2-13 1 0,5 10-5 16,-2 0 0-16,4 11 5 0,-6-23 0 16,5 11 1-16,-1 5 1 0,4 15-3 15,-4-14 1-15,-1-1-1 0,3-1 1 0,-3 0-2 16,0 2 1-16,2 2-3 0,-4-16 1 16,7 28 1-16,-2-15 1 0,2 1 0 0,-5-2 0 15,4 3 0-15,-3-2 0 16,2 4-2-16,-1 0 1 0,-5-15 1 0,5 15 0 15,2 18-1-15,-7-19 1 0,1-13-1 16,0 13 0-16,1 3 2 0,-2-5 1 0,3 1-3 16,-4 13 0-16,-1-30 0 0,5 14 1 15,-3-2 1-15,2 0 1 0,-2-3-3 16,2-1 1-16,-1 2 3 0,5 8 0 0,-7-10-2 16,1 6 0-16,0-3-1 0,2 2 1 15,-2 1-2-15,-1 2 1 0,-1 1 1 0,1-12 1 16,-1 29-2-16,1-28 1 0,-1 19-3 15,1-2 1-15,2 3 2 0,-4-4 0 0,3-1-1 16,-1 3 1-16,-1-4-7 16,2 0 1-16,1 1-10 0,0 0 1 15,1-1 9-15,0 2 2 0,2 2 2 0,-2 1 1 16,-1 4-2-16,3-2 1 0,-1 3 2 16,3 1 0-16,-5 1-53 0,1 0 1 0,0 4 37 15,1 0 1-15,-3-2 15 0,4 1 0 16,1-2-3-16,-2-1 1 0,-1 0-3 15,1-2 1-15,2-1-1 0,-2 3 1 0,0-2-3 16,0 1 1-16,-1 1 0 0,1-1 0 16,0 1 0-16,-3 3 1 0,0 1-2 0,4 3 0 15,0-1-7-15,-1 4 2 0,0 0-10 16,7 27 0-16,-3-27-106 0,0 1 0 16,-1-1 86-16,0-1 1 0,-1 5-77 15,-4 0 1-15,6 51-18 0,29 36 76 16</inkml:trace>
  <inkml:trace contextRef="#ctx0" brushRef="#br0" timeOffset="8807.57">17368 5544 452 0,'-15'0'251'0,"7"-2"-177"16,2 0 0-16,2 0-12 0,0 0-1 0,-8 1 7 15,10 1-29-15,10 1-22 16,-13-2 0-16,5 1-14 0,0 0 1 15,-3 0-8-15,3 0 0 0,0 3 12 16,-1 1 0-16,-12 13-1 0,15 13 2 0,2 4-4 16,3 6 0-16,3 7-1 0,-1 4 1 15,11 33-3-15,-7-22 1 0,2 4-4 16,8 34 1-16,-8-28 0 0,-1-1 0 16,3 1 0-16,0-3 1 0,0 1-1 15,-3-9 1-15,-1 3-10 0,-2 1 0 0,0 3 0 16,-2-5-1-16,-3 3 7 0,4 8 0 15,-1 1-16-15,2 1-1 0,-4 2 15 0,0-9 1 16,2-1-9-16,-3-2 1 0,2 11-3 16,10 43-5-16,-3-1 17 15,-1-35 0-15,-2-9 0 0,-1-8 0 16,1 2 6-16,-1-3 1 0,4 1-2 16,-1-4 0-16,1 3 2 0,-2 1 0 0,0 2-4 15,5 4 0-15,-1-1-1 16,-4-4 1-16,2-3-3 0,0-7 1 0,-1-1-39 15,-1-4 1-15,-3-2-93 0,1-6 2 16</inkml:trace>
  <inkml:trace contextRef="#ctx0" brushRef="#br0" timeOffset="9848.07">17432 5363 299 0,'0'-4'191'0,"8"3"-55"0,17-5-11 16,10-6-52-16,138-44-57 16,-137 44 0-16,30-8-9 15,9 2-1-15,-1 4-3 0,-3 1 0 0,-5 3-2 16,6-3 1-16,0-1 0 0,0 1 0 16,2-1 0-16,-7 3 0 0,3 2-3 15,-2-3 1-15,0 1 2 0,-5-2 0 0,-32 10-2 16,29-8 0-16,-2 0-1 0,-4 1 0 15,-2-1 1-15,-3-1 0 0,-7-1-2 0,-2 1 1 16,13-4-2-16,-37 13 0 16,9-7-15-16,-3 2-1 0,-15 5 10 0,0 2 1 15,12-8 14-15,-7 8 1 0,-11 1 5 16,-8 2 1-16,10-3-2 0,-3 1 0 0,3 0 0 16,-3 0 2-16,0 1-4 0,-3 1 0 15,3 0-5-15,0 2 0 0,0 0-2 16,0 0 1-16,-6 35-4 0,3-22 1 0,1 12 1 15,1-3 1-15,1 3-3 0,0 2 0 16,0-13 1-16,0 3 0 0,0 19 1 0,1 4 0 16,1 33-1-16,4-19 1 0,1 8 1 15,3 2 0-15,14 77 2 0,-10-74 2 0,3-3 1 16,-2 2 1-16,5 15 28 16,8 57-18-16,-1 6-15 15,-5-54 1-15,-2-10 2 0,-6-9 0 16,-2-1-2-16,2 1 0 0,0 1-1 15,1 3 1-15,2 0-6 0,2 4 1 0,0-3 2 16,-2-6 0-16,2-1-2 0,-1-3 0 16,-1-2 3-16,0-4 1 0,0 2-4 15,-5 0 1-15,2 4-7 0,3-1 0 0,-2 16 3 16,5 42 4-16,-4-1-29 16,-6-47 0-16,-2-8 26 0,0 5 0 15,4 2 5-15,-4-1 1 16,-2-3-5-16,2-2 1 0,2 2-5 0,1 3 0 15,4 0-9-15,-1 4 0 0,3-5-13 16,0-2 0-16,6 14-76 0,12 58-14 16,-1-14-59-16,-12-64-1 15,-4 7-6-15</inkml:trace>
  <inkml:trace contextRef="#ctx0" brushRef="#br0" timeOffset="10468.08">17947 8739 337 0,'0'5'271'0,"3"18"-119"15,3 11-28-15,-1-3-79 16,21 124 1-16,-18-118-13 15,11 63-31-15,3-9-18 16,-10-36 2-16,1-11-32 16,-6-9 1-16,1-6-63 0,-5-18 1 0,2 12-79 15,-2-7 0-15</inkml:trace>
  <inkml:trace contextRef="#ctx0" brushRef="#br0" timeOffset="10795.57">18058 9387 134 0,'3'-5'126'0,"2"1"-63"16,3-2 1-16,2 5 19 0,16-12 1 16,0 10-8-16,-12 2 0 0,36-3-17 15,-8 4-1-15,-15 0-14 0,26-1 1 0,5-2-29 16,2 3 1-16,-26 0-1 0,32-1-1 15,15 2 44-15,59 6-23 0,106 11-15 16,-157-7 2-16,-11-3-2 16,-1-2 2-16,1-2 6 0,1 1 2 0,13-2 23 15,44-3-26-15,-20 0-22 16,-55 0 0-16,-12 0-3 16,-10 0 0-16,-2 0-25 0,-39 0-34 15,12 0 20 1,26-1 1-16,-24-1-131 0,-16-8-193 15</inkml:trace>
  <inkml:trace contextRef="#ctx0" brushRef="#br0" timeOffset="11895.57">16953 4266 902 0,'-3'1'353'0,"2"-1"-313"15,2 0 1-15,1 0 2 16,-1 0 2-16,3-3-21 0,3-1-1 0,1-1-16 15,44-26-1-15,-25 12-5 0,20-11 1 16,-18 17-12-16,-16 9 0 0,19-8-27 0,-25 12-1 16,5-3-51-16,-1 3 4 15,-11 0 20-15,-9 0-1 0,7 0-14 16,2 0-1-16,-3 0-19 0,-3 0 1 16,-36 3-112-16,-4 3 47 15,28 0 119-15,-13 3 1 16,-13 15 30-16,19 3 58 15,24-18-7-15,-7 19 2 0,8-16 84 16,0 19 40-16,0 3-81 16,0 5 0-16,1-1-20 0,-1-24 1 15,4 20-5-15,-1 2-36 16,1-4-20-16,4-2 0 16,-1 3-29-16,-7-29 0 0,4 9-55 0,-4-13 1 15,0 0-60-15,0-5 1 16,0 7 26-16,0-4 1 0,0 0-39 0,3-4 146 15,-3 0 56 1,4-25 1-16,1 14 28 0,-2-1 2 0,8-6 0 16,-4 9-1-16,0 8-16 0,9-11-1 15,13 2 8-15,5 3-51 16,6-1-29-16,-6 4-141 16,-26 9 46-16,10-5 2 15,-10 5-139-15</inkml:trace>
  <inkml:trace contextRef="#ctx0" brushRef="#br0" timeOffset="12287.57">17117 4614 418 0,'-12'5'338'0,"8"1"-254"15,1-4-45-15,-1 0 1 16,8-4-9-16,-1 1 2 0,1 1-12 16,0 0-34-16,14 1-30 15,14-12 1-15,11-16-111 0,-3-16-51 16,-17 11 130-1,-8 8 2-15,-5 13 42 0,-9 9 2 0,3-2 29 16,1-2 1-16,-2-1 18 0,-8 13 2 16,7-9 83-16,-2 3 31 0,0 0-95 15,2-3-1-15,-2 6 3 16,0 0 1-16,0 2 2 0,1-2 1 16,2 28-14-16,0-11 1 0,1 0-17 15,-1-1 1-15,0 4-3 0,3-4-21 16,-5-12-1-16,1-4 2 15,2 13 7-15,3-7 1 0,-14-29-2 16,10 18 1-16,1 0-2 0,-1-6 2 0,24-52-1 16,-13 21 11-16,3 6 8 15,-3 3 2-15,-10 26 11 0,1 1 2 16,7-10 23-16,-1 11 1 0,-7 4-22 16,-9 2 2-16,10-1-27 0,-1 3 2 0,16 33-62 15,-14-8-196 1,-3-4-9-16,-3-23 2 15</inkml:trace>
  <inkml:trace contextRef="#ctx0" brushRef="#br0" timeOffset="12691.57">17591 4419 636 0,'0'13'372'0,"1"12"-212"0,2 0-64 16,5-5-63-16,25 62-31 15,-28-84 1-15,8 7-4 16,2-4 0-16,-8-4-9 0,19-8-1 16,-10-6-4-16,2-11 0 0,7-19 11 15,-11 15 0-15,-2 1 2 0,-4 4 0 0,-2 6 7 16,-5 14-1-16,3-11 17 0,-4 17-2 16,0-2 1-1,3-7 0-15,-3 10 8 0,0 7 1 0,1-4-11 16,2-2 0-16,2 1-2 0,-5 1 0 15,6 4-9-15,3 2 1 0,-3-2-8 16,1 2 1-16,-7-9 2 0,0 0 1 0,9 7 16 16,-6-3 0-16,-3-7 14 0,1-1-17 15,1 0-16-15,-1 1 0 16,24-17-5-16,-31-2 0 16,-3 7-6-16,-1 1 0 0,1 4-16 0,-1 3 1 15,10 10-1-15,-7-5 2 0,6 2-9 16,1 1 0-16,-5-1-46 0,-1 1 0 0,6 0-61 15,0-1 0-15,-3 3-48 0,3-3 1 16,0 0-113-16</inkml:trace>
  <inkml:trace contextRef="#ctx0" brushRef="#br0" timeOffset="13247.57">17901 4262 394 0,'6'0'328'0,"0"4"-249"0,-1-1 1 0,-2 1-37 15,0 1 0-15,11 7-2 16,-5-10-20-16,-12-7-20 15,9 7 1-15,23 5-2 0,-43-23 1 16,28 5 4-16,23-33 1 0,-31 18 0 0,-3-2 0 16,-1 3-1-16,-1 2 0 0,-1-1-1 15,0 5 1-15,-1 8-3 0,1 3 1 0,-5-22-4 16,-3 3 0-16,4 8-2 0,-4 2 0 16,2 6 1-16,-3-14 1 0,3 7 1 15,-2-1 1-15,0 1 1 0,8 12 1 0,-3 1 1 16,2 1 1-16,-7-12 1 0,5 12 1 15,7 15-4-15,-7-13 1 0,2-4-3 0,1 6 0 16,-3 0-6-16,3 0 1 16,0 0-8-16,0-2 2 0,-3 1-2 0,3 1 1 15,0 0-3-15,0-1 19 16,0 1-3-16,-4-1 1 0,4 1-3 16,0 0 1-16,0 0-7 0,0-1-3 15,0 1 9 1,0-1 1-16,-2 1 0 0,2 0 0 0,0-3 7 15,-2 3 1-15,2 0 5 0,0-1 1 16,0 1 0-16,-1 0 0 0,1 0-1 16,0 0 0-16,0 0-7 0,0 0 0 0,-2 0-6 15,2 0 0-15,0-3 0 0,0 3 1 16,0 0-2-16,0 0 1 0,-1 0 5 16,1 0 0-16,0 4 9 0,0 4 2 15,0 0 1-15,-4 27 1 0,9 18 20 0,2-16-10 16,3 21-14-1,14 44 1-15,-7-40-1 0,9 7 0 0,-7-30-10 16,-5-4 2-16,1-8-5 0,-1 3 1 16,-3-5-7-16,1-4 0 0,-7-13-4 15,-2-3 1-15,9 13-78 0,-8-16 1 0,6 7-60 16,-20-18 1-16,10 6-34 0,3 3 1 16</inkml:trace>
  <inkml:trace contextRef="#ctx0" brushRef="#br0" timeOffset="13831.57">18154 4262 554 0,'0'0'293'0,"5"0"-138"16,1 0-52-16,-1-1-99 16,-1-1 1-16,2-4-8 0,5-2 0 15,-18 7 0-15,15-9 0 0,-8 7 3 16,2-1 1-16,17-38-1 0,-22 36 1 0,3 2-3 15,-4 2 1-15,1 11 10 0,2-18 0 16,-2 9 5-16,-2-2 2 0,5 5-6 16,-6-3 1-16,2 5 15 0,0 1 0 15,1 1 19-15,-32 37 0 0,32-18 4 0,3 2 1 16,-3 2-22-16,3 2 0 0,0-4-23 16,0-1 1-16,3-20-12 0,0 2 2 15,2 18-2-15,7-11 0 0,-9-13-52 0,6 1 0 16,-12-10 12-16,8 10 0 0,-5-8 11 15,4 3 1-15,3-6 11 0,-3 1-1 0,5-5 10 16,30-36 1-16,-27 27 9 0,-1-1 1 16,-2 2 3-16,-3 12 1 0,6-10 25 15,7 2 1-15,1 9 23 0,-28 12 0 0,19-9-20 16,9 1 1-16,-11 7-12 16,0 1 1-16,-18-5-5 0,15 5 1 0,0 6 4 15,-1-4 1-15,16 38-11 0,-17-34 0 16,-4-3-10-16,4-9 1 0,-8-5-10 0,8 9 0 15,-4-7 13-15,0 0 0 0,3-1-4 16,9-22 1-16,1-12 0 0,0 8 0 0,0 1 2 16,0 3 1-16,3 2 0 0,10-9 1 15,-6 12 1-15,-9 12 0 0,16-15 11 16,-8 11 0-16,-13 8-11 0,2 3 1 0,18-11 19 16,-9 7-11-16,-13 5-6 15,15-4 2-15,-19 5 16 16,-8 2 2-16,10-3-17 0,1 1 0 15,-3 0-24-15,0 0 1 0,0 0-94 16,3 3-119-16,-6-3-54 16,0 0 0-16,3-5-117 15</inkml:trace>
  <inkml:trace contextRef="#ctx0" brushRef="#br0" timeOffset="14803.58">21092 4795 244 0,'-8'-15'149'0,"3"5"-26"16,2 4 48-1,0 3-112-15,1 1 0 0,-3-5 6 16,5 7-1-16,3 9-5 0,-4-3 1 15,-2 13-21-15,9 22 2 0,7-6-7 0,3 8 0 16,21 51 38-16,4 16-22 16,6 23-38-16,-14-38 0 0,-2-7-7 15,-5 3 1-15,2 1-3 0,-4-11 1 16,-1 0-5-16,-6-6 1 0,3-2 1 16,-4-1 0-16,0-2-1 0,-2 3 1 15,2 2-1-15,-6 6 0 0,1 3 1 16,-3-10 1-16,-4-1 0 0,-1 4 0 0,1 3-5 15,-3-3 1-15,2 1 2 0,-3 0 1 16,3 3-6-16,6-2 0 0,-1 0 5 0,3-4 1 16,3-2-3-16,0-3 0 0,1 3-11 15,3 0 0-15,1 0 8 0,-1 3 0 16,8 14-33-16,11 50 23 0,-7-4 4 16,-11-50 0-16,-2-14-17 15,-1-2 1-15,2-2 25 0,-3-6 1 16,1 0-49-16,-1-9 1 0,2-1-14 15,-9-4 1-15,-11-29-264 0,-7-4 0 0</inkml:trace>
  <inkml:trace contextRef="#ctx0" brushRef="#br0" timeOffset="15919.08">21063 4490 510 0,'10'0'280'0,"0"0"-198"16,-1 0 1-16,7 0-20 0,2 0 1 15,33-3-33-15,67-10 1 0,-140 16-15 16,112-20 0-16,-23 2-7 0,6-1 2 0,34-11-2 16,-33 13 0-16,2 3 3 0,1 1 1 15,5 2-8-15,-2-2 1 0,13-2-2 0,42-6-4 16,2 1 1-1,-49 5 0-15,-10 2-1 0,2-2 1 0,1 0-2 16,-1 0 1-16,2 2-1 16,-12 1 0-16,-1 2 0 0,-4-1 0 0,-5 0-3 15,-37 5 0-15,31-4-3 0,-7 0 1 16,-5 3-1-16,-24 4 0 0,14-2-6 16,-1 0 2-16,3 2-4 0,-22 0 1 0,-6 0 21 15,-2 0 1-15,0 0 6 0,-1 0 1 16,-6 0 13-16,3 0-12 0,0 2-12 15,0-2 0-15,-4 3-3 16,4 0 0-16,-4 3-5 0,-5 27 1 0,6-12 1 16,0 13 1-16,0-5 0 0,3 4 1 15,0 5-1-15,0-15 1 0,3 20-2 16,0 7 1-16,3 4 4 0,0 2 1 16,6 7 0-16,2 37 0 0,3 7 1 15,-9-30 0-15,0 0-5 0,4 1 2 0,-3 3-2 16,-1 7 1-16,4 3-2 0,0-1 1 15,5 3 1-15,-4 2 0 0,1-4-1 16,4-7 0-16,2-4 2 0,1 3 1 0,-1 2 3 16,-4-3 1-16,-3 3-2 0,0 8 1 15,-1-3-7-15,-4-13 0 0,-2-4 2 0,3 5 0 16,2 1-1-16,-7 0 1 0,3 2-9 16,5-2 2-16,2-1 3 0,-5-5 1 0,3-2 0 15,-1-1 1-15,1 2-27 16,4-5 0-16,-2 2 24 0,2 0 1 0,4 14-43 15,11 48 42-15,-1 1 7 16,-14-57 1-16,-5-10-9 16,1 1 1-16,-3 3-27 0,1 1 2 0,2 0 28 15,-1 4 1-15,-1 1-25 0,3-2 1 16,-3 3 28-16,4-3 0 0,-1 2 2 16,-4-1 1-16,3 0-25 0,-4 6 1 0,-2 1-3 15,4-1 2-15,-2 8-321 0,-3 34 195 16,6-12-293-16</inkml:trace>
  <inkml:trace contextRef="#ctx0" brushRef="#br0" timeOffset="16435.09">21860 8460 566 0,'-4'18'294'0,"2"-2"-238"0,0 2 1 15,2 2-13-15,-4 79 0 0,4-76-28 16,0 23 1-16,0-46-24 0,0 22 1 0,0 21-64 15,0-1-1-15,0-6-108 0,-1-5 1 16</inkml:trace>
  <inkml:trace contextRef="#ctx0" brushRef="#br0" timeOffset="16847.57">21879 8962 370 0,'0'0'152'0,"3"0"-132"16,-2 0-1-16,-1 1-10 0,0 1 1 16,2-2-8-16,-1 2 0 0,2 0-1 15,1 1 0-15,2-1 7 0,0 1 0 0,38 23 42 16,-15-19 1-16,-18-5 18 16,26 4 0-16,-22-3-8 0,30 5 1 0,-11-6-11 15,6 2 1-15,-19-4-9 0,24 3 1 16,3 1-20-16,2-4 2 0,4 1-17 15,0 0 1-15,24-1 51 0,117 0 11 16,-41 0-43-16,-53 0-1 16,-15 0-1-16,5 0-1 0,-1 0-5 0,9 0-1 15,21 4 24-15,62 11-18 16,-10-6-20-16,-73-4 0 16,-18-1-3-16,-3 0 0 0,0-1 2 0,-4-3 0 15,-3 0-1-15,-11 0 1 16,-3-2-3-16,-65-2 2 0,53 0-2 0,-3 0 0 15,-12-1 23-15,-6 1 1 0,-10 0-13 16,-12 3 1-16,-2 1-18 0,6-2 1 0,-17 4-43 16,8-2 1-16,-2 0-48 0,-36-2 1 15,15-1-77-15,-2-7-1 0</inkml:trace>
  <inkml:trace contextRef="#ctx0" brushRef="#br0" timeOffset="18227.25">21359 3700 459 0,'-8'-7'231'0,"1"3"-172"16,1 3 2-16,1 0-5 0,-10-2 0 15,11 3-17-15,-6 0 1 0,-10 7-13 16,22 10-3-16,-33 21-9 15,20 3 1-15,8-1-5 0,0-5 2 16,3-4-7-16,0-17 0 0,0 10-6 16,0-2 0-16,3-18 4 0,0 2 1 0,4 13 12 15,4-13-1-15,-18-25-14 0,15 22 1 16,-1-7-21-16,4-12-1 0,38-25-5 0,-27-14 0 16,-5 11 11-16,-2-1 0 0,2-16 2 15,0-17 6-15,-5-4 5 16,-6 12 0-16,-6 43 0 15,4-58 1-15,-4 30 2 0,0 4 2 16,0 57-2-16,0-50 1 0,0 32 15 0,0-18 0 16,-4 9 12-16,4 19 1 0,0-14-19 15,-3 14 0-15,3 16-6 0,0-10 2 0,-3 4-5 16,-3 43 0-16,6-8 2 0,0 6 0 16,0-18 8-16,0-2 2 0,3 37 14 15,0 47-16-15,16 58-15 16,-9-123 1-16,-2-12-5 0,-5-22 0 15,4 15-21-15,-2-5-1 0,2-5-52 0,-3-6-1 16,-1-11-243-16,2-3 51 16,-5-6 219-16,2 4 1 15,2 0 55-15,-1-5 0 0,32-32 122 16,-22 11 48-16,-4 14-104 16,-4 9 2-16,7-9-23 0,-4 8 1 15,1-1-11-15,0 0 1 0,5-2 8 16,-13 8-30-16,10-6-12 15,24-22 1-15,-50 41-3 0,26-20 1 16,15-16-4-16,-23 16 0 0,-9 14-2 16,6-6 1-16,3-5-1 0,-3 1 1 0,0 5 1 15,0 0 1-15,0-4 3 16,0-1 0-16,-3 4 22 0,1-3 0 0,1 6-12 16,-5-6 1-16,3 10 8 0,-4-2 1 15,4 2 1-15,-9 8 1 0,-28 39 11 0,37-11-28 16,3-3-12-1,2 1 1-15,1-32-9 0,3 15 2 0,3-9-15 16,5-8 0-16,13 4-14 0,-5-8 2 16,12-6-93-16,6-9-94 15,-3-8 42-15,16-31 1 0</inkml:trace>
  <inkml:trace contextRef="#ctx0" brushRef="#br0" timeOffset="18639.75">22011 3642 134 0,'11'-24'190'0,"-10"11"-76"0,2 3 0 0,-3 4 4 16,5-11 0-16,-5 16-19 15,0-4 1-15,-2 6-46 0,-1 10 1 0,2-12-33 16,-2 4 1-16,0 2 4 0,-27 28 0 16,16 1 5-16,5-10 1 0,3 1-4 0,0 1 0 15,3-5-5-15,1-1 0 0,1-13-11 16,1 18 2-16,0-13-8 0,0-8 1 0,1-1-6 16,1 0 0-16,-2-7 4 0,3 8 1 15,0-3-14-15,0 0 0 0,-3-3 3 16,6 1 0-16,1-2-30 0,0-1 1 0,5-3-24 15,-4-1 2-15,4 0-1 0,39-37 1 16,-31 17-47-16,-17 16 7 16,11-20 76-16,-11 28 2 15,0-4 14-15,-1 5 0 0,-2 3 12 0,0-1 1 16,-2 7 20-16,4-8 0 0,-2 8 28 16,1 6 14-16,2 20-31 15,5 11 0-15,2-19-29 0,0-9 2 16,-5-13-4-16,5 5 1 0,7-1 10 15,-12-6 2-15,-1-6 11 0,16-9-3 16,-24 6-7-16,30-41 0 16,-23 22-3-16,-3 11-1 0,0-1-12 15,-2 0 0-15,-1 7-3 0,-1 6 0 0,1-3-19 16,0 1 2-16,3 14-112 16,-3-9-152-16,3 1 34 15,0 1 1-15</inkml:trace>
  <inkml:trace contextRef="#ctx0" brushRef="#br0" timeOffset="19447.78">22487 3505 562 0,'-5'8'351'0,"2"4"-265"0,2 2 1 15,-2 3-23-15,-4 12 0 0,0 72-5 16,7-78-49-16,2-12-16 15,-2-2 0-15,3-2 1 16,-1-2 1-16,5 20 2 0,2-23 0 0,-15-22-6 16,9 18 0-16,6 0-10 0,2-17 1 15,27-32-20-15,-28 18 1 0,3-18-70 0,0-15 28 16,-2-10 56 0,-3-6 1-16,-5 10 13 0,-3-21 1 0,0 37 14 15,-3 9 1-15,2 52 11 0,-5-46 0 16,1 7 55-16,1 11 18 15,1 8-62-15,-1 14 1 0,1-3-5 16,6 21-1-16,-6-8-11 16,-1 28 1-16,4 31-3 0,1-24-8 15,1-6-2-15,2 63 0 16,3-31-3-16,-1-11 1 0,4-17-4 0,6 16 0 16,-3-26 0-16,5-7 1 0,9 2-5 15,-7-17 1-15,0-7-12 0,3 0 1 16,-9-3 1-16,8 0 2 0,-7-3 10 0,22-1 1 15,-14-5-12-15,-5-3-1 0,-3-3 7 16,-4 1 1-16,4-9 7 0,-13 18 1 0,3-10 4 16,-4 3 1-16,-1 4 3 0,2-4 1 15,-2 1 13-15,0 2-1 0,-2 25-2 16,2-34 2-16,-1 30-14 0,-1-14 0 0,1 5-2 16,-3 5 0-16,-14 13-3 15,10 18 1-15,5-13-4 0,2-1 1 0,1-3-9 16,0-4 1-16,0-5-32 0,0-3 0 15,0-9-60-15,1 2 0 0,4-6-59 0,0-6-12 16,3 4 160 0,24-21-1-16,-1-11 9 0,-7 1 1 0,-16 25 1 15,10-10 0-15,3-3 6 0,-18 19 1 16,4 2 66-16,2-4-1 0,-4 8 24 16,-8 7 0-16,7 1 47 0,21 32-68 15,-24-6-50 1,3-2 2-16,-4-5-15 0,4-12 1 0,-4-12-10 15,0 1 0-15,3-3 20 0,0 4-1 16,0-2-7-16,-3-14 1 0,13 1 0 16,39-27 10-16,9-30-13 15,-22 25 1-15,-7 12-2 0,-1 4 1 16,-13 15 2-16,30-18-1 0,-19 14-2 0,-2 2 0 16,-4 3 9-16,-15 5-1 0,12-3-11 15,-8 2 0-15,-8 4 24 0,0 0 1 0,2-1 8 16,-4-1-1-16,-6 6-26 0,6-3-1 15,-2 0-41-15,-2 0-105 16,-2 2-31-16,1-1 1 16</inkml:trace>
  <inkml:trace contextRef="#ctx0" brushRef="#br0" timeOffset="22744.29">18446 10723 91 0,'5'7'63'0,"-2"2"-56"16,0 2 1-16,-2-3-27 0,5 13-1 16</inkml:trace>
  <inkml:trace contextRef="#ctx0" brushRef="#br0" timeOffset="23687.3">18795 11226 630 0,'-3'0'295'16,"0"0"-213"-16,6 0 0 0,-3 2 103 0,0 7-92 15,3 7-75 1,6 12 0-16,6 20-13 0,0-16 0 15,-4-1-8-15,-1 0 1 0,0 3-17 16,-5-2-1-16,3 4-74 0,-2-4-61 16,-3-7 65-16,-3-21 0 15,0-1-24-15,3 9 0 0,-3-16 65 16,-3-7 1-16,3 7 39 0,-3-3 1 0,-7-50 11 16,1 26 0-16,-3-7 14 0,0-8 0 15,-2-8 22-15,2-3 1 0,2-2 9 16,3 5 0-16,5 8-9 0,4 27 1 0,7-19-7 15,2 8 1-15,23-13 31 16,27 16-1-16,-15 19-19 16,-35 8 1-16,0 8 27 0,21 19-29 15,-19 7-31-15,-6 9 1 16,-10 18-6-16,-2-40 0 0,-1-2-4 16,-3 21 0-16,-4 0-2 0,-6 17 0 0,6-27 0 15,0-5 0-15,6-17-4 0,-2 10 1 16,1-5-30-16,6-8-1 0,-6 8 19 15,12-12 13-15,7-6-1 16,-5 5 1-16,29 13 0 0,-5-13 0 16,-1 0 1-16,0 0 1 0,-2 0 10 15,-16 3 2-15,-4-2 19 0,22 6 2 16,-11 9-3-16,-13 11 1 0,-10 6 19 16,-12 10-25-16,-6 0-26 15,-6-4 1-15,-15-1-18 0,19-24 0 16,2-5-41-16,-5-2 0 0,-1-3-29 0,0-1 0 15,14-3-48-15,4-5 1 0,-15-6-85 16,-8-14 0-16</inkml:trace>
  <inkml:trace contextRef="#ctx0" brushRef="#br0" timeOffset="24607.8">18930 11253 320 0,'29'-32'242'0,"-9"15"-172"15,-2 3-1-15,-2 0-13 16,70-48 1-16,-70 51-34 0,15-16 2 15,0 2-10-15,0 2 1 0,-4 3-9 16,-5 3 2-16,-5 4-16 0,-3 2 1 0,-11 9 9 16,1 1 1-16,1-5 2 0,-8 10-1 15,3-2-8-15,0-2 0 0,0 3 2 0,0-1 0 16,0 5-6-16,-2 0 2 0,-4 30-4 16,2-20 1-16,-1 13 9 0,2-8 1 0,0 3 8 15,3 7 1-15,0 3 32 0,0-14 0 16,0 21 6-16,0-17 0 0,0 22-24 15,0-1 0-15,3 23-11 0,0-28 0 16,0-4-17-16,-3-4 1 0,3-8-5 16,-1-2 0-16,1-5-116 0,-3-12-176 15,0-6 124-15,4 7 1 16,-8-27-10-16,6 16 188 0,0-36 42 16,-2 6-1-16,0-2 22 15,2-3 0-15,1 2 31 0,0 0 0 16,6 0 0-16,9-13 1 0,0 21-36 0,9-10 1 15,-13 32-1-15,11-7 0 0,13 1-47 16,-15 9 2-16,-3 2-39 0,-14 2 2 0,5 6-18 16,1 9-3-16,4 17-23 15,-12 0-1-15,-4 1 55 16,-7-2 1-16,0 0 30 0,-2-3 0 16,-3 0 17-16,1-5 0 0,5-13 19 15,-3 12 1-15,-5 4-6 0,11-21 0 0,-5 11-31 16,6-15 0-16,1 3 16 0,6-12-26 15,-5 6-13-15,-2 5 0 16,4-7-24-16,-1-1 0 0,7-22-20 16,1-5 1-16,2-3-65 0,0-13 16 15,-2-7 73-15,-3-3 0 16,-6 35 18-16,3-26 1 0,-3 11 33 16,3 3 0-16,2 1-12 0,3 6 0 0,-2 7 7 15,1 14 1-15,6-16 45 0,0 16 2 16,-23 29 31-16,16-11-45 15,6 6-46-15,19 50 2 16,-25-19-8-16,2-5 0 0,-2 1-4 16,0-1 0-16,-3-1-7 0,0-6 0 0,-2-22-20 15,3 16 0-15,-3-5-57 0,2 4-92 16,-4-28 79-16,-1 6 0 16,-1-13-22-16,3-10-1 0,-2 10 47 15,-8-35 0-15,5-11 52 0,5 13 2 16,2 2 36-16,-2 22 1 0,4 1 28 0,2-31 0 15,2 25 9-15,-2 13 2 0,13-14-7 16,4 10 1-16,-5 10 46 0,-7 7-79 16,3 7-39-1,7 24-25-15,-21 1-14 16,0-2 1-16,-7-6-37 0,1-9 1 16,-4-3 8-16,1-2 0 0,3-4 51 15,-8 17 133-15,8-11-4 16,1 0 2-16,4-6-20 0,-1-2 2 15,5-8-35-15,2 7 0 0,1-2 2 0,-3-12 1 16,5 10-20-16,41 16 0 0,-26-15-28 16,-1-3 1-16,2 0-38 0,-4-2-1 0,-12-1-72 15,10 0 0-15,-15-6-130 16,13-8 1-16</inkml:trace>
  <inkml:trace contextRef="#ctx0" brushRef="#br0" timeOffset="24935.8">19919 11005 645 0,'15'-18'286'0,"5"0"-189"16,6 3-12-16,-9 4-74 15,37-26 0-15,-15 17-31 0,-21 14-1 16,-12 4-42-16,5-4 1 0,-1 1 28 0,-8 5 1 16,4-5 21-16,-12 10 0 0,6-5 8 15,2-1 1-15,-4 2 8 0,0 1 0 16,1 0 9-16,-1 0 2 0,-1 3 11 15,-1-2 1-15,1 7 37 0,-22 40 17 16,22-23-38-16,3 4 1 16,6 13 48-16,0-11-8 15,5 22-53-15,1 5 1 0,10 34-18 16,-13-50 0-16,0-4-8 0,-1-4 0 16,-2-2-6-16,3-2 1 0,-4-4 1 15,0-6 1-15,-1-7-7 0,-4-9 1 0,2 0-19 16,-1-5 1-16,-1 2-23 0,2 1 1 15,-4-8-36-15,2 4-1 0,0-3-101 16,0 6 1-16</inkml:trace>
  <inkml:trace contextRef="#ctx0" brushRef="#br0" timeOffset="26907.81">22961 10194 294 0,'-15'-2'178'0,"4"0"-136"0,5 2 1 0,-3 6 15 15,-3 2 2-15,-6 30 22 0,-8 93-51 16,22-94-20 0,3-1 2-16,-5 37 8 0,4-7 0 0,2 30 2 15,6-42 0-15,5-6-7 0,-11-52-1 16,11 45-7-16,7 15 1 0,-3-29-11 16,-2-5 0-16,-6-14-2 0,4 5 0 0,6-1-22 15,-8-9-1-15,-6-6 9 16,2 2-1-16,-7-7 16 0,9 2 0 0,-1-11 3 15,23-38 1-15,-19 26 0 0,1-3 0 16,-1 2 8-16,2 4 2 0,-4 4 6 0,-4 16 0 16,-1 1 31-16,8-4 1 0,3-2-12 15,-14 22 0-15,1-9-22 0,32 1 2 0,-18 10-8 16,4 12 1-16,-4-7-6 0,-4 1 1 16,4 7-5-16,-12-18 0 0,3 9-36 15,-4-12 2-15,2 12-59 0,-4-15 0 0,0-2-112 16,-1-7 0-16</inkml:trace>
  <inkml:trace contextRef="#ctx0" brushRef="#br0" timeOffset="27143.8">22979 10657 444 0,'0'0'163'0,"0"0"-141"0,0-1 0 0,1-2 6 16,1-3-1-16,4 1-22 0,4-4 1 0,-8 13-2 15,6-8 0-15,47-21 21 0,-29 32 18 16,-17 1-19 0,27 13-1-16,-18 7 6 0,-1 17 0 0,-6-7-2 15,-4 3-1-15,1 0-17 0,-5-22 0 16,4 19-10-16,-2-2 1 0,1-2-18 16,-2-22 2-16,0 13-51 0,-1-18-1 15,1 20-93-15,-3-26 0 0</inkml:trace>
  <inkml:trace contextRef="#ctx0" brushRef="#br0" timeOffset="27407.3">23137 10335 299 0,'0'-11'206'0,"0"7"55"0,0 10-161 16,0 0 0-16,3 4-44 15,3 15 1-15,1 8-13 0,9 27 1 0,-1-8-18 16,2 9-1-16,8 29-15 0,-10-34 2 16,-3-7-9-16,4-7 0 0,-7-6-5 15,2-6 1-15,-3-4-11 0,-4-14 0 0,1 8-27 16,-5-13 0-16,4 10-101 0,-4-17-122 16,-3-12 134-16,3 9 0 15,-1 1 27-15,-1-4 0 0,-12-43-77 16</inkml:trace>
  <inkml:trace contextRef="#ctx0" brushRef="#br0" timeOffset="27631.3">23197 10212 205 0,'23'-16'170'16,"-2"5"-29"-16,-2 7-13 16,0 2-32-16,67 17-23 15,-90-11-56-15,12-1 1 16,18 25-8-16,-20-18-1 0,-2 1-4 15,0-1 1-15,-3 1-9 0,-1-8 1 16,2 6-19-16,-4-14 1 0,2 6-39 0,0 5-1 16,-1-5-20-16,-1-1 0 0,0 4 10 15,-2 3 0-15,1-3 48 0,-2 1 0 16,-5 7 18-16,2-4 0 0,-2 2-1 16,-39 42 1-16,27-39-98 0</inkml:trace>
  <inkml:trace contextRef="#ctx0" brushRef="#br0" timeOffset="28119.8">23587 10237 560 0,'-3'0'301'0,"1"0"-259"0,4 0 1 0,-2 0 31 15,0 0-36-15,3-1-33 16,0 1 1-16,1-2-5 0,6-1 0 16,31-12-4-16,-12 2 0 0,-10 0-29 15,-2 2 3-15,-11 7 21 16,-3 3 1-16,-2-2 7 16,15-6 1-16,-27 16-2 0,13-9 0 0,-2 5 4 15,1-3 0-15,2 6 17 0,5 24 5 16,-5 26-2-1,3-1-1-15,0-24-1 0,14 67 0 0,-2-30 7 16,10 47 0-16,-8-38-10 0,-3-15-1 16,2-4-12-16,-6-8 1 0,0-1-11 0,0-9 1 15,0-6-33-15,-2-4 2 16,-7-20-61-16,4 8 1 0,-2-7-122 0,-6-8 2 16</inkml:trace>
  <inkml:trace contextRef="#ctx0" brushRef="#br0" timeOffset="28260.3">24005 10818 792 0,'0'0'282'0,"0"0"-286"0,0 0 0 0,-3 0-45 16,1-2-407-16</inkml:trace>
  <inkml:trace contextRef="#ctx0" brushRef="#br0" timeOffset="38551.64">16411 12858 251 0,'0'-6'408'0,"-2"2"-255"0,1 3 0 16,-2 2-40-16,-1-1 2 0,-3 0-35 15,1 0 1-15,7 3-23 0,-2-2 0 0,-7-1 8 16,5 1-53-16,3-1-10 16,-6 1 0-16,3-1 0 15,6 0 0-15,-3 0-2 0,1 0 1 16,2-1-3-16,5-1 1 0,-2-2-19 0,40-14 0 16,-25 8-18-16,0 2 0 0,-1 0-21 15,-2 2 1-15,-4 2-7 0,-11 2 2 0,0 4-18 16,0-2 2-16,-9 3-51 0,12 1 1 15,-6-3-61-15,-3 3 0 0</inkml:trace>
  <inkml:trace contextRef="#ctx0" brushRef="#br0" timeOffset="38823.64">16314 12998 260 0,'-12'0'217'0,"7"3"-134"16,2 2 1-16,0 4-2 0,-5 13-1 15,7-9-26-15,-1 10 0 0,1 16-25 0,1-11 1 16,1-8 4-16,1 4-16 16,-1 17-15-16,4 23 0 0,-2-23-6 15,0-6 1-15,0-10 1 0,2-1 0 16,1-4-1-16,-2-13 0 0,7 14 4 16,3-8 0-16,-2-8 11 0,-13-9 0 0,12 8 2 15,21 3 1-15,-15-7 8 16,-9 0 1-16,18 0-15 0,-11 0 1 0,-8-1-10 15,9 0 0-15,1-1-38 0,-2-5 0 16,5-1-71-16,6-13 0 0,8-24-307 16</inkml:trace>
  <inkml:trace contextRef="#ctx0" brushRef="#br0" timeOffset="39275.14">16742 12941 498 0,'-15'12'303'0,"9"2"-220"16,0 2 1-16,0-3-13 0,-9 32 1 0,8-17-41 15,4-2 2-15,2-5-22 0,1-2 1 16,0-4-8-16,1-1 0 0,1-8 0 0,1-3 0 16,3 11-1-16,3-8 0 0,-12-15 1 15,12 12 1-15,25 10-4 0,-18-13 1 16,13-6-14-16,-6-1 0 0,0-4-29 16,0-5 0-16,2-1-57 0,11-14 1 0,-13 4-37 15,-1 0 0-15,-4-5-62 0,1-5 1 16</inkml:trace>
  <inkml:trace contextRef="#ctx0" brushRef="#br0" timeOffset="39539.64">17045 12730 435 0,'0'0'289'0,"0"4"-192"0,0 0 0 16,0 8 18-16,0 2-52 0,0 7-38 15,5 19 1-15,-4 12-2 16,1-22 1-16,-1-3-7 0,-1-11 1 0,2 14-4 15,-2-1-1-15,0 7 8 0,0-13 0 16,1 29-14 0,1-19 0-16,3-4-3 0,-1-21 0 15,7 16-1-15,8-10-1 0,-3-7 0 16,10-3 0-16,-13-4-5 0,11 0 1 0,-7-3-36 16,21-7-47-16,17-13 7 15,-14-2 0-15,5-19-56 16,-18 13 0-16,-2-7-45 0,-4 2-1 0</inkml:trace>
  <inkml:trace contextRef="#ctx0" brushRef="#br0" timeOffset="39783.14">17486 12800 305 0,'-8'-9'270'0,"1"7"-162"16,2 1 0-16,2 0-16 0,-2 1 1 16,4 2-35-16,-7 0 1 0,14 7-26 15,-29 16 0-15,22 9-13 0,1-7 2 16,1-2-6-16,4-13 1 0,8 27-5 15,2-14 0-15,6-1 12 0,13 13 36 16,-26-26-8-16,-5-2 0 16,16 23 37-16,-23-11-13 15,-5-7-58-15,-8 24 0 0,-6-15-11 16,-2-7 1-16,-12 2-10 0,11-10 1 16,14-7-30-16,-27 4 0 0,26-5-40 0,-10-1 0 15,14-4-41-15,-14-5 0 16,-2-13-88-16,-1-21 0 0</inkml:trace>
  <inkml:trace contextRef="#ctx0" brushRef="#br0" timeOffset="40196.14">17437 12717 483 0,'6'-6'173'16,"1"2"-173"-16,1 0 1 0,-1 1 0 16,19-11 0-16,-5 3-19 0,14-10 1 15,5-3-97-15,11 0 31 0,-6 2 53 16,-16 10-1-16,-16 8 42 16,-11 3 1-16,0 6 120 0,4 9 38 15,-6-6-104-15,-3-8 1 16,3 9-19-16,1 36 0 0,-2-26 49 15,2 7 5-15,4 19-55 16,4-4 0-16,-2-13 36 0,19 61-25 16,-7-23-9-1,10 41 1-15,-18-62-20 0,0-2 0 0,-5-6 25 16,0-1 1-16,-6-20-17 16,3 12 2-16,-3-17-10 0,0 19 1 0,0-21 18 15,-6 9-32-15,-3-5-17 16,-13 8 0-16,3-15-35 0,-2-4-83 15,2-1-5 1,0-2 2-16,15-3-313 0</inkml:trace>
  <inkml:trace contextRef="#ctx0" brushRef="#br0" timeOffset="42528.14">18394 12758 556 0,'-22'0'360'0,"8"0"-277"0,5 0 1 16,1 1-27-16,-11 1 2 0,8 3-39 0,3 1 1 15,-1 7-17-15,20-18 1 0,-14 12-6 16,-3 22 1-16,12-15-1 0,4-1 1 0,3-3 2 16,-1 1 0-16,14 5 18 0,-21-9 43 15,-1 2-28 1,7 10 1-16,-14 9-14 0,-8-6 1 0,-4-2-11 15,-3 1 1-15,-1-3-6 0,-12 3 0 16,13-8-11-16,2-6 0 0,3 0-28 16,7-6 0-16,-7 0-81 0,-1 0-80 15,10-3 66 1,1 0 1-16,6-4-5 0,-6 2 0 0,1-3 51 16,-11-30 1-16,20 20 59 0,1 5 2 15,6-3 20-15,1 9 1 0,-17 11 15 0,15-10 1 16,29-7 39-16,-11 8 85 15,11-2-26-15,15-7-57 16,-2 2-47-16,-7-2 0 16,-4 0-7-16,5-8 1 0,-19 4-5 15,-8 3 0-15,-6-4-6 0,-2 1 0 0,-3 0-3 16,-1 3 1-16,-9 9 5 16,1-1 0-16,-4 1-2 0,2-3 1 0,-5 13-5 15,0-9 1-15,-1 0 2 0,0 4 0 16,-33-16 9-16,22 22 1 0,-9 9 23 15,14 3 2-15,-11 28 93 0,7 1 19 16,4 14-27-16,9-6-45 16,5-37-53-16,-1 21 0 15,2-30-12-15,2 16 2 0,4-11-9 16,2 0 1-16,7-1-10 0,-7-8 1 0,-11-9-71 16,26 10-63-16,-16-8 64 15,16-5 0-15,-2-10-7 16,-13-4 2-16,1-2-14 0,4-14 0 15,-4 10 6-15,0-1 0 0,1 3 34 16,-7 14 2-16,7-10 32 0,0 3-1 0,11-9 33 16,-4 13 2-16,-4 1 42 0,-6 8 0 15,-5 3 47-15,9-4 0 0,-11 10 4 16,14 0 0-16,-29 4-15 0,19-1 1 0,16 44-28 16,-17-27 2-16,-4 2-19 0,1-3 0 15,-3-2-18-15,3-1 1 0,-3-4 6 0,0-5-27 16,0-3-15-1,0-8 0-15,0-12-1 0,0 14 0 0,0-4 6 16,3-5 0-16,-3 1 4 16,9-29 0-16,5 10 6 0,-6 13 0 0,0 10 22 15,-2 3 21-15,17-10-35 16,-7 14-1-16,0 3-9 16,-3 4 0-16,-18-11-21 0,12 10 0 0,-2-5-48 15,-5 1 0-15,21 27-97 0,-21-27 2 16</inkml:trace>
  <inkml:trace contextRef="#ctx0" brushRef="#br0" timeOffset="42939.64">19128 12737 398 0,'21'-12'286'0,"-8"4"-219"16,2 2 1-16,-4 2-34 0,26-12 1 15,-19 11-25-15,-2-1 1 0,-4 4-8 16,-6-1 0-16,0 1-2 0,-3 2 0 0,4-2 2 16,-15 4 1-16,12-4-10 0,-2 2 0 15,-2 0-23-15,2-1 1 0,-2 0-36 16,0-1 1-16,0 0-13 0,0-1 2 0,0 0-8 16,-2-3 1-16,0 6 10 0,1 0 0 15,-4-5 34-15,-1 1 41 16,3 0 0-16,-2 3 1 15,-1-2 14-15,2 1 2 0,2-2 13 0,-4 3 2 16,6 2 100-16,-6 5 57 16,6-2-95-16,-4 3 1 0,-25 21-15 15,29 20 1-15,2-13-25 0,-1 1 0 16,1-13 52-16,3 19-47 16,4-6-43-16,0-8 2 0,-4-19-3 15,4 9 1-15,4-6-6 0,3-10 1 16,-10-4-17-16,17-2 0 0,-5-4-65 15,3-9 1-15,0-2-32 0,13-21 1 0,-2-11-572 16</inkml:trace>
  <inkml:trace contextRef="#ctx0" brushRef="#br0" timeOffset="43915.65">19778 12225 735 0,'-16'0'307'0,"9"0"-243"0,7 0-39 16,0 0 1-16,4-1-18 0,2 0 0 15,-6-6-9-15,6 5 1 0,33-26-37 16,-5 6 1-16,-3-2-66 0,-24 16 2 0,8-13-22 15,-8 8-1-15,-4 4 23 0,-3 8 1 16,-3 6 56-16,3-8 0 0,0 5 39 0,-2-1 1 16,-1 5 29-16,0 0-1 0,-22 33 38 15,16-11 2-15,0-2 17 0,-2 5-1 0,5 4 2 16,3 2 0-16,0 16 75 0,3-17-21 16,0 35-36-1,0 5-19-15,3-42-54 16,-3 34 1-16,6 22-18 0,-3-53 1 15,0-10-6-15,2-1 0 0,-1-6-8 16,-2-14 1-16,-2-3 4 0,6 10 1 16,-1 3 4-16,4-13 0 0,-12-12-2 15,9 12 0-15,-3-5-3 0,5 2 1 0,-2-5-3 16,41 2 0-16,-36-5-2 0,11-4 0 16,-10 1-25-16,2-3 1 0,6-1-101 0,6-11-89 15,20-22 37 1,-20 8 0-16,-9-10-310 0</inkml:trace>
  <inkml:trace contextRef="#ctx0" brushRef="#br0" timeOffset="44479.64">20252 12242 729 0,'-14'36'388'0,"8"-14"-317"0,2 0 1 0,0-3-32 15,-8 70 0-15,16-75-26 0,8 16 0 16,-6-32-11-16,23 45 0 0,11-8 1 0,-8-20 1 16,2-2 25-16,-17-7 1 0,32 10-4 15,-24-10 2-15,-18-3 17 0,-4 0 1 0,0 1 1 16,7 8 0-16,-24-13-24 0,12 6 1 16,-18 30-16-16,-17-11 1 0,-21 1-6 15,14-8 1-15,1-7-7 0,-2-3-1 16,2-7-13-16,5 3 1 0,21-3-22 15,3 0 0-15,-20 0-84 0,22-3-74 16,4-3 90-16,-24-3 2 16,9-10 3-16,21-7 0 0,7-2-75 15,10-2 103-15,3 1 70 16,6-2 1-16,-1 9 19 0,8-2 2 16,-7 10 19-16,0 2 1 0,-11 4 2 0,29-13 1 15,-29 12-3-15,27-13 0 16,0 1 7-16,8-4-1 0,-4 0-36 15,-30 17 1-15,26-20-9 16,-20 14 0-16,-6 2 2 0,-2 2 0 0,-4 4 3 16,-7 3-1-16,-1 2 6 0,-3 6 0 15,6-9-9-15,-3 4 1 0,0 0-13 16,0 0 1-16,0 0-2 0,3-1 0 0,-3 1 5 16,0 0 1-16,0 2 4 0,0 0 0 15,0 4 18-15,0-2-1 0,7 33 24 16,0 3 0-16,-1 7 41 0,0-10-13 15,4 26-58-15,0 0 1 16,1 31-13-16,-5-59 1 0,2 1-110 0,-1-16-140 16,-5-15 26-1,4 14 0-15,-6-39-190 0</inkml:trace>
  <inkml:trace contextRef="#ctx0" brushRef="#br0" timeOffset="44704.14">20596 12480 360 0,'-3'-22'320'0,"1"12"-235"0,2 3 0 0,2 2-30 15,0 1-1-15,5-14 4 0,16 10-37 16,-21 14-16-16,43-20 2 16,-19 13-19-16,-8 2-25 15,-12 2 16-15,5 3 1 0,-1 8 5 16,-18-11 2-16,8 7 11 16,0 20 1-16,-10 3 6 0,-2-9 1 0,-2 3 15 15,0 1-1-15,1 2 24 0,0-6-36 16,7-4-5-16,4-16 0 15,-3 8-12-15,5-12 0 0,1-4-56 16,3-1 0-16,-2-1-75 0,1-5 1 0,14-45-4 16,-8 22 0-16</inkml:trace>
  <inkml:trace contextRef="#ctx0" brushRef="#br0" timeOffset="44882.64">20704 12340 317 0,'0'-13'332'0,"0"6"-223"0,0 4 1 15,0 1 62-15,3 2 29 16,3 0-119-16,0 4 2 15,10 16 38-15,13 28-48 16,3 34-48-16,2 21 0 0,-21-56-18 16,-5-4 1-16,2-4-9 0,-2-2 0 15,-3-3-22-15,-2-24 2 0,0 11-41 0,-3-17 2 16,2 11-174-16,-7-18-99 16,2-19 96-16,0 13 1 0</inkml:trace>
  <inkml:trace contextRef="#ctx0" brushRef="#br0" timeOffset="45044.14">20716 12239 441 0,'8'-18'365'0,"4"9"-130"16,8 6-37-16,-2 3-135 15,10-5 1-15,-14 12-27 0,29 6 0 16,-15 10-12-16,-15-4 2 0,0 15 11 16,-10-5-25-16,-5-15-30 15,-2 10-1-15,-6-4-37 0,-2-6 1 16,6-8-42-16,-15 11 1 0,5-9-78 0,-1-4 2 15</inkml:trace>
  <inkml:trace contextRef="#ctx0" brushRef="#br0" timeOffset="45888.14">20893 11932 710 0,'-34'0'275'0,"20"-2"-274"0,6 1 0 15,1 0 1-15,-9-1 0 0,19 2-23 16,1-7-1-16,3 6-30 0,-2-2 1 0,10-6-18 15,40-17-1-15,-36 17 17 0,-1 2 1 16,-13 5 44-16,6-2 1 0,-1 4 33 16,-8 0 1-16,4 2 15 0,-11 2 1 0,7 1-12 15,-2-1 1-15,3 3-3 0,-3-2 0 16,11 36 19-16,1-16 0 0,-3-4 15 0,8 5 0 16,2 4-1-16,13 19 2 0,-18-29-7 15,19 33 0-15,-10-12-6 0,-7 0 0 16,-1-2-2-16,-4-1 1 0,-2-3-4 0,-5-2 0 15,-4-20-7-15,1 15 1 0,-1-16-14 16,0 12 2-16,-1-13-9 0,-3 21 2 16,-11 0-3-16,-8-11-6 15,-3-6-13-15,-17 2 0 0,35-16-10 16,-4 0 0-16,-1 1-50 0,13 0-1 16,-1 0-102-16,2-1 0 0,-1-2-176 15,-1 1 0-15</inkml:trace>
  <inkml:trace contextRef="#ctx0" brushRef="#br0" timeOffset="46923.64">21777 11906 667 0,'-10'0'418'16,"-6"3"-228"-16,2 6-78 16,2 1-86-16,-20 17 2 15,20 8-20-15,9-11 0 0,6-10-7 0,1 12 1 16,7-3 0-16,6-1 0 0,3 0 0 15,17 10 0-15,-13-13 1 0,-2-4 1 0,-15-8 19 16,9 6 0-16,-8-4 19 0,-7-2 0 16,5 10-12-16,-10-4 0 0,-1-7-16 15,-4 12 0-15,-16 5-8 0,2-9 0 0,0-2-10 16,-3-5 0-16,-9 3-19 16,23-9 0-16,-16 2-64 0,1-3-52 15,3 0 44-15,3 0 0 16,17-3-26-16,1 2 0 0,-6-6-8 15,7-1 0-15,7 8-8 0,-5-7 1 0,0-29-85 16,13 10 83-16,2 14 142 16,3 4 1-16,-7 1 69 0,14-6 1 15,-2-12 13-15,-7 3 0 0,3-1-14 16,-7 17 1-16,20-16-25 0,-8 8 1 0,7-3-28 16,1-3 1-16,18-13-6 0,13-8-13 15,-4 2-20 1,-18 11 1-16,-18 11-31 0,-6 1 0 15,-6 5 29-15,-7 8-1 0,7-3 17 16,-10 6 1-16,-5 0 7 0,4 0 2 0,0 4 7 16,-1-2 0-16,1-1-4 0,-2 4 0 15,1 4-3-15,-9 29 1 0,9-11 48 16,-2 26 35-16,3-26-46 16,1 17 0-16,1-16 10 0,-1 25-39 15,1-8-27-15,2 14 1 16,0-30-58-16,-3-12 2 0,-1-14-104 15,2-2 0-15</inkml:trace>
  <inkml:trace contextRef="#ctx0" brushRef="#br0" timeOffset="47167.14">22126 12169 496 0,'8'-3'295'0,"-5"1"-241"0,1-2 1 0,3 1-33 15,5-4-1-15,-1 1-19 0,-1 0 1 16,-6 6-35-16,22-12 0 0,-14 7-60 15,-8 2 0-15,9-1-22 0,-12 4-1 0,-5 1 56 16,4-1 0-16,0 1 51 0,4 0 1 16,-5 3 34-16,1 1 1 0,-2 1 50 0,1 0 1 15,-6 36 138-15,-11-10-89 16,10-12-91-16,7-13 0 0,-7 12 10 16,11-17-27-1,3 0-31-15,4 2 0 0,-9-8-18 16,10 4 1-16,32 0-121 0,-23-7 2 15</inkml:trace>
  <inkml:trace contextRef="#ctx0" brushRef="#br0" timeOffset="47835.65">22260 11921 275 0,'-4'0'117'0,"4"0"-96"15,0 0 2-15,0-3 22 0,4-1-26 16,-1-4-1 0,5-1 1-16,-10 16 5 0,5-11 1 0,3-5-6 15,5 4 1-15,-11 4-8 0,3-2 0 16,-3 3 2-16,0 0 2 0,6-6 3 15,-3 2 2-15,0 3 8 0,-3 1-10 16,0 0-14 0,3-2 0-16,1 2-4 0,-4 0 1 0,4 0 0 15,-4 0 0-15,1-2 0 0,-1 2 0 16,2 0-3-16,-2 0 0 0,1 0-9 0,1 0-6 16,-2 0 2-1,2 0 1-15,-2 0-2 0,0 0-1 0,1 0-7 16,-1 0 0-16,0 0 2 0,2 0 0 15,-2-2 6-15,0 2 1 0,1-1-4 16,-1 1 2-16,0-3-20 0,0 2 25 16,0-1 10-16,3 2 1 15,-3-1 2-15,0-2 0 0,0 2 2 16,0 1 1-16,0 0 5 0,0-3-1 0,0 2-1 16,0 1 1-16,0-1-5 15,0-1 0-15,4 0 2 0,-4 1 1 0,0 1 1 16,0-1 0-16,0 0 2 0,0 1 0 15,0-1 6-15,0 1-1 0,0-1 4 0,0 1 1 16,0-2 42-16,0 4-2 16,0-1-40-16,0-1 0 0,0 1-1 15,0 1-1-15,0 1 11 0,0 0 0 16,3 28 46-16,-3-7-9 16,0 5-33-16,3 6 1 0,6 25-9 15,-6-45 1-15,1 22-18 16,3-2 1-16,0 0-8 0,-1 0 1 0,0-5-23 15,-1-1 0-15,3 7 7 0,-5-27 0 16,6 17-32-16,-4-14 0 0,-2-4-65 16,-3-8 1-16,0 0-101 0,-2-7 0 0</inkml:trace>
  <inkml:trace contextRef="#ctx0" brushRef="#br0" timeOffset="48143.69">22370 11930 217 0,'0'-1'138'0,"0"0"-84"15,0 1 1-15,0 0-4 0,0 0 0 0,0 0-30 16,0 0-1-16,0-2-16 0,0 2 1 16,0 0-1-16,0 0 0 0,2 0 2 15,1 0 0-15,-2 0 20 0,1 0 2 0,-1 2 35 16,4-1 2-16,1 2 8 0,-1 2 2 15,7 4-8-15,-3 0 2 0,43 30-8 0,-31-10 0 16,-6-9-13-16,-3 2 0 0,2-1-15 16,-5 2 0-16,1-4-20 0,-3-3 1 0,1-6-4 15,3 5 1-15,-4 1-22 0,4-3 2 16,-10-10-99-16,2-1-74 16,-3-2 47-16,-3-5 1 15,6-4-213-15</inkml:trace>
  <inkml:trace contextRef="#ctx0" brushRef="#br0" timeOffset="48276.14">22552 11882 278 0,'0'-10'241'0,"0"7"28"0,3 7-29 15,-2 8-92-15,7 1-109 16,3 19 0-16,8 29-12 0,-3-22-25 16,-3-3-51-1,0-8 0-15,-7-12-111 0,-4-14 1 16</inkml:trace>
  <inkml:trace contextRef="#ctx0" brushRef="#br0" timeOffset="48595.14">22627 11742 588 0,'9'-3'218'0,"-1"-1"-201"0,-2 2 0 15,3-2-19-15,5-3 0 0,-1 0-62 0,0-1-1 16,4-5-3-16,-21 18 1 16,11-10 49-16,-1 0 2 0,-6 5 24 0,0 0 0 15,5-2 34-15,-4 1 0 0,-1 3 99 16,2 4 5-16,-1 0-62 16,21 17-1-16,-18 16 93 0,7 36 22 15,4-12-139 1,0 10-1-16,3-11-31 0,-3 12 2 0,0-39-11 15,-4 1 1-15,-7-20-12 0,3 11 1 16,-1-6-17-16,-4-13 0 0,5 12-117 16,-7-15-137-16,4-5 19 15,-4-2 0-15</inkml:trace>
  <inkml:trace contextRef="#ctx0" brushRef="#br0" timeOffset="48847.64">23023 11671 542 0,'-9'0'331'0,"6"0"-167"0,3 0-16 16,-3 5-36-1,6 11-31-15,-3 9-32 16,5 23 2-16,5 19 19 15,10 61-14-15,9 45-43 16,-15-103 1-16,-5-14-21 0,1-4-1 16,3 8-65-16,3 13-99 0,-6-21-45 15,-11-48-1-15</inkml:trace>
  <inkml:trace contextRef="#ctx0" brushRef="#br0" timeOffset="49712.64">19526 12469 493 0,'-5'24'373'0,"5"-6"-278"0,0 0 1 0,-3 1-22 16,3 77 2-16,6-78-14 0,7 18 1 0,-10-37-28 16,20 50 1-16,-5-23-23 0,10 6 1 15,-13-22-1-15,-9-9 0 0,16 1-2 16,-9-2 2-16,-6-6-11 0,-1-5 0 16,12-21-1-16,-9-6 1 0,-4-3 1 15,0-4 1-15,-7 28-5 0,2-20 1 0,-8 3-13 16,-4 1 0-16,-11-13-3 0,0 13 1 15,-11-4-2-15,22 31 2 0,-16-10-16 16,21 16 2-16,-9-2-15 0,6 2 1 0,5 2-39 16,-4 2 1-16,1 3-98 0,14-6 0 15</inkml:trace>
  <inkml:trace contextRef="#ctx0" brushRef="#br0" timeOffset="50776.14">23724 11448 563 0,'-4'0'349'0,"1"1"-282"0,5 0 2 0,-2-1-49 16,0 0 1-16,0 0-10 0,0 0-1 0,0 1-3 15,1-1 1-15,3 3-5 0,-1-3 1 16,1 0-3-16,1 0 1 0,22 4-18 16,-5-11 1-16,-8 4-60 0,-5-2 39 15,-6 5 22 1,-9 4 0-16,6-1 10 0,3 4 0 0,-3 1 9 16,5 26 0-16,-13 13 9 0,0-8 1 15,3-7 29-15,-4 27 3 0,0 6-28 16,-3 35 0-16,7-50-3 15,4-30 2-15,-2 15-8 0,1-2 0 16,2-5-5-16,-1 0 2 0,1-8-5 0,0-2 0 16,1-12 3-16,-1-3 1 0,5 14 4 15,1-9 0-15,-6-18 4 0,4 13 0 0,27 11 6 16,1-23-17-16,-4-4-35 16,3-8 0-16,12-20-152 15,-11-3-252-15</inkml:trace>
  <inkml:trace contextRef="#ctx0" brushRef="#br0" timeOffset="51215.14">24209 11532 278 0,'-8'-3'109'16,"2"0"-109"-16,6 2 0 0,-3 1 0 16,3 0 0-16,3 1-7 0,-3-1 1 15,-3-1 3-15,3 1 0 0,0 0 11 0,0 0 1 16,0 0 23-16,0 0 1 0,-3 0 20 15,3 0 0-15,-2 0-3 0,1 0 0 0,-4 1 67 16,-4 7-12-16,3 0-57 16,-6 5 0-16,-38 40 6 15,43-24-28-15,7-1-17 16,4-4 0-16,7-6 0 0,5-6 0 16,2 1 2-16,2-3 0 0,0-1 7 15,0-3 1-15,-14-2 9 0,9 2 1 16,-6 2-6-16,-2 1 2 0,-14-4-1 15,9 20-14-15,-13-10-24 16,-12 9 2-16,14-20-46 0,-20 6 1 16,12-7-56-16,0-1 1 0,5-7-321 0</inkml:trace>
  <inkml:trace contextRef="#ctx0" brushRef="#br0" timeOffset="51451.65">24319 11597 260 0,'24'-8'197'0,"-5"-9"-158"16,-6 1-76-16,-3 4 17 16,21-18 0-16,-22 19 18 0,-9 11 0 15,0 0 6-15,-3 1 0 0,3 0 16 16,0-1-1-16,-1 4 30 0,-1-2 0 0,-1 5 20 16,-17 22-1-16,11 4-4 0,6-9 1 15,-2 4-18-15,1-2 1 0,1 4-13 0,1 1 0 16,1-9-2-16,-1 19-27 15,-1-4-38-15,0-2 1 0,-2-6-183 16,0-23-141 0</inkml:trace>
  <inkml:trace contextRef="#ctx0" brushRef="#br0" timeOffset="51556.14">24419 11726 271 0,'13'-11'174'0,"5"-3"-105"0,-4 4-50 16,-1 2-56-1,23-16 1-15,-16 13-40 0,-19 11 0 0</inkml:trace>
  <inkml:trace contextRef="#ctx0" brushRef="#br0" timeOffset="51683.66">24521 11820 262 0,'-5'2'241'0,"2"6"-102"0,0-5-91 16,3 3 0-16,-2-4-25 15,2-1 2-15,0-2-20 0,2 1 0 0,7-5-18 16,-1-1-79-16,4-9-66 15,39-33 0-15,-30 20-104 16</inkml:trace>
  <inkml:trace contextRef="#ctx0" brushRef="#br0" timeOffset="51995.64">24699 11590 130 0,'0'-6'109'15,"0"0"-75"-15,0 0 2 0,0 1-20 16,0-1 2-16,0 2-5 0,0-5 0 15,0 3-4-15,0 11 2 0,3-15-9 0,-3 5 1 16,9-31-3-16,-6 26 1 0,1 3 0 16,3-2 1-16,-1-4-2 0,-1 4 1 0,-4 8 9 15,1 0 1-15,-5 5 15 0,6-8-1 16,-2 4 13-16,-1 0-26 16,0 0-14-16,0 0 0 0,0-3-9 15,2 3 0-15,-2 0-2 0,0-1-1 16,0 1 1-16,0 0 0 0,2-3 10 15,-2 2 0-15,0 1 3 0,0 0 0 0,0-1-3 16,2 1 1-16,-2-1-16 16,0 0 1-16,0 1-9 0,0 0 1 0,0 0 8 15,0-2 2-15,0 0 3 0,0 1 1 16,0 0-33-16,-2 1-102 0</inkml:trace>
  <inkml:trace contextRef="#ctx0" brushRef="#br0" timeOffset="52307.67">24740 11459 573 0,'0'17'411'0,"0"1"-275"16,0 2 0-16,0 0-48 0,6 83 0 0,-3-75-10 15,5 36 2-15,-8-63-41 0,8 56 0 16,1 5-24-16,3 27 1 0,-6-33-7 16,1 1 2-16,-6-35-22 0,4 27 1 0,-1-10-12 15,-4-3 0-15,2-11-43 16,-2-6-1-16,0-5-78 0,0-12 0 0,0-4-59 0,-2 1 0 15,-5-21-366-15</inkml:trace>
  <inkml:trace contextRef="#ctx0" brushRef="#br0" timeOffset="52491.64">24720 11428 375 0,'5'-21'246'0,"1"12"-137"15,0 2 1-15,1 2 4 0,14-8-1 0,-12 15-36 16,0 4 0-16,13 6-25 0,1 14 1 15,-11 1-10-15,-6 3 1 0,-1 3-16 16,-5-1 0-16,0-1-13 0,-5-2-1 0,0-15-12 16,-3 17 0-16,-3-2-31 15,-11 11 1-15,5-13-125 0,2-18-171 16,-11 5-30-16,-19-1 2 16</inkml:trace>
  <inkml:trace contextRef="#ctx0" brushRef="#br0" timeOffset="52830.64">24841 11260 529 0,'18'-10'198'0,"-2"1"-142"0,6-2-1 16,-7 1-76 0,33-19 0-16,-17 3-27 0,-16 12 0 15,-9 10 39-15,-3 3 0 0,9-8 31 16,-15 14 2-16,3-5 27 0,0 1 1 0,0 2 7 15,0 3 1-15,0 0 2 0,0 0 0 16,0 47 3-16,-4-40 1 0,4 15-6 0,0 6 0 16,0-12 0-16,4 19-1 0,-1 27 4 15,3-18 2-15,4 2-20 0,5 26 1 16,-4-30-18-16,0-2 0 0,1-4-10 0,-1-5 1 16,10 19 33-16,-7-18-10 15,-11-26-29-15,5 9-1 16,-10-18-8-16,-2 8 1 0,-4-5-12 15,-9 4 1-15,8-14-53 0,-40 18-71 16,30-14-13-16,-34 1 1 16,37-4-207-16,-28-8-1 0</inkml:trace>
  <inkml:trace contextRef="#ctx0" brushRef="#br0" timeOffset="61807.16">17259 14883 1069 0,'-8'0'446'0,"5"0"-408"0,0 0 0 15,6 0 10-15,0 0 1 0,2-1-25 0,-2-1 1 16,18-6-17-16,16-6 1 0,15-7-5 16,-12 0 2-16,22-9-5 0,-24 10 0 0,-3 5-18 15,-3 2 1-15,-10 4-29 0,-11 8 0 16,15-4-45-16,-23 5 9 15,3 0 12-15,-6 0 0 0,-5 0-20 16,4 0 1-16,-2 0-24 16,0 0 1-16,-5-4-53 0,-29-6 0 0,4-11 13 15,10-1 0-15,-10 3-15 0,-2 5 178 16,-15 2 78 0,28 10-1-16,14 2 40 0,-3 0 1 0,8 5-9 15,-8 13 2-15,8 41 74 0,3-14-47 16,3 3-38-16,8 33-37 15,0 0-61 1,15 18 2-16,-8-67-18 0,-3-15 0 0,4-2-24 16,-5-11 2-16,-6-4-30 0,1 0 0 15,-1-7-156-15,5-11-1 16,8-23 104-16,-3-30 1 16,-17 53 70-16,6-19 1 0,-1 6 39 15,0 6 0-15,1 8 34 0,-7 16-1 0,8-11 54 16,-3 12 1-16,-5 12-27 0,6-9 0 15,2 3 7-15,32 43 1 0,-16-6-27 16,-7-15 0-16,1-6-33 0,0 0 1 0,-11-15-9 16,1-1-1-16,15 10-4 0,-11-14 0 15,-2 0-2-15,-15-4 1 0,5-1 2 0,0 0 0 16,1 0 4-16,-1 1 0 0,8-24-5 16,-20 4 1-16,-2 7-7 0,-15-3 1 0,4 7-8 15,-10-3 2-15,12 9-20 16,1 2 1-16,16 3-37 0,-9-3 2 15,7 1-59-15,4-1 2 0,-14-7-66 0,5-8 1 16</inkml:trace>
  <inkml:trace contextRef="#ctx0" brushRef="#br0" timeOffset="62051.16">17773 14468 213 0,'0'-26'246'0,"0"10"-132"0,0 6-1 16,0 4-7-16,2-11 0 0,1 17 8 15,0 2 0-15,3 17 47 0,25 15-45 16,6 41-79-16,12 35 1 16,-17-33 18-16,5 14-42 15,-7 5-22-15,-12-46 0 0,-3-11-45 16,-9-6-1-16,-1-5-66 0,-1-7-1 15,-2-18-117-15,-2-2 1 0</inkml:trace>
  <inkml:trace contextRef="#ctx0" brushRef="#br0" timeOffset="62287.17">18110 14586 308 0,'7'-7'185'0,"-3"4"-34"0,0 11-49 16,-4 4-75-16,1 5-29 15,-5-1 0-15,-2 27-4 0,0-11 0 16,-2-3 3-16,-4 14 0 0,2-17 4 16,1-2 0-16,4-16 13 0,0 12-1 0,-2 1 14 15,7-19 2-15,-1 4 11 0,2-3 1 16,1-2-10-16,1-4 2 0,4 7 0 16,21 6-27-16,-5-11 2 15,7-3 0-15,0-5-106 16,13-10 1-16,-20 2 15 0,15-16 1 0</inkml:trace>
  <inkml:trace contextRef="#ctx0" brushRef="#br0" timeOffset="62971.66">18349 14664 465 0,'-3'0'226'0,"1"0"-170"15,4-1-21-15,-2-3-28 16,0 2 0-16,3-3 24 0,2-5 1 15,-2 11 3-15,2-7 2 0,5-2-24 16,-2 1 1-16,-8 7-5 0,3-6 0 0,-1 6 0 16,1-3 0-16,0-1-7 15,0 0 1-15,2-3-7 0,-1 1 0 0,-4 0-10 16,3-1 0-16,24-46-3 0,-27 43 1 16,0 7 6-16,-2-7 0 0,2 8 6 15,-6-9 0-15,6 19 2 0,-4-12 1 0,3 4 14 16,-2-1-1-16,1 2 15 0,-2 0 1 15,-1 5 23-15,-2-1 1 0,-38 30 14 0,39-7 0 16,1 4-8-16,-1 1 1 0,5 1-15 16,-1-1 1-16,4-16-23 0,-1 16-1 0,6-5-15 15,-2-18 0-15,8 27-7 0,8-15 1 16,-5-12-20-16,10 2 1 0,-11-9-34 16,-7-1-1-16,-2-6-31 0,7-2-1 15,6-15-22-15,-9-4 0 0,-3-5-13 16,-1-3-1-16,0-8-69 0,-1-8 91 15,-4 4 91-15,4 28 0 16,-2-22 15-16,-3 10 0 0,3 8 17 16,0 1 2-16,2 4 16 0,-1 5 1 0,-1 7 31 15,6-6 2-15,-2 7 17 0,-11 11 0 16,8-3 57-16,7 3-20 0,-4 9-72 16,38 37-1-16,-34-27-6 15,-5-1 0-15,1-2 11 0,-4 1 1 16,3 5-13-16,-2-1-25 15,-1-1-14-15,-3-4 2 0,0-21-10 16,-3 2 1-16,3 10-48 0,-2-18 0 16,4-11 27-1,-2 10 2-15,-2-3 8 0,-3-40 1 0,12 1 4 16,-1 12 1-16,7 1 3 0,3 0 0 16,1 4 9-16,1 3 0 0,12-6 8 15,-19 25 2-15,13-7 13 0,2 7 33 16,12 0-33-16,-18 8-1 15,-10 7 9-15,8 8 1 0,19 41 5 0,-10 4-39 16,-2 2-26 0,-11-18 0-16,-7-9-53 0,-2-1 0 15,-2 9-277-15</inkml:trace>
  <inkml:trace contextRef="#ctx0" brushRef="#br0" timeOffset="63527.67">17759 15087 369 0,'8'0'196'0,"-3"0"-165"0,-1-4 1 0,3-2-16 16,9-14 0-16,-5-7 12 0,0-8 0 0,-5 1 26 15,0 0 0-15,-3 5 9 0,-4 7 0 16,-4 16-3-16,-4-10 0 0,-10 3-8 16,0 11 0-16,-2 0-10 0,9 2 1 15,-18 4-18-15,9 3 2 0,5 3-19 0,3 4 1 16,3 2-11-16,4 3 1 0,2 10-21 16,4 4-64-16,4 2-129 15,2-21-225-15</inkml:trace>
  <inkml:trace contextRef="#ctx0" brushRef="#br0" timeOffset="65351.68">17974 15784 737 0,'-34'0'365'0,"15"6"-294"0,2 3 1 16,4-1-13-16,-22 16 1 0,22 4-24 15,9-7 0-15,8 3-23 0,4-13 1 0,6 13-8 16,9 0 2-16,7 0-6 16,17 8 0-16,-16-15 1 0,0-3 1 0,-19-10 6 15,25 10 1-15,-31-12 32 0,-1 0 1 16,-2 0-10-16,7 5-1 0,-20-5-16 16,10 2 0-16,-3 1-9 0,-5 0 0 0,-20 31-6 15,-13-22 0-15,8-9-14 0,0 0 2 16,-4-3-20-16,2-1 2 0,14-1-74 0,-17-4-16 15,23 0 30 1,-31-1 1-16,41-1 5 0,-19-10 0 0,21-3 36 16,6 5 0-16,4-2 21 0,1 9 0 15,13-16 11-15,1 8 0 0,18-5 11 16,-11 10 0-16,-14 3 18 0,34-14-1 16,-10 5 11-16,-1-2 0 0,15-8 35 15,10-10-22-15,-8 2-30 16,-18 7 2-16,-20 12-6 0,0 3 1 15,-14 10 5-15,0-1 1 0,1-4-9 16,-2 7 0-16,-11 7-4 0,13-12 1 0,-5 4 1 16,1 0 1-16,-3 1 5 0,0-1 1 15,1 3 8-15,-4-1 0 0,3 4 4 0,-3 0 0 16,0 7 1-16,-25 28 2 0,29-13-4 16,5 5-14-16,5-19-8 15,1 10 1-15,12 7-19 0,-6-24-1 16,1-5-15-16,-2 1 1 0,-3-7-76 15,11-11 3-15,10-15 75 16,-3-19 0-16,-21 21 27 16,1-3 0-16,-3 1 12 0,-1 4 1 0,-4 15 15 15,2-14 0-15,-3 15 16 0,3-20 0 16,-1 26 19-16,-2 1 0 0,1-10-11 16,-1 12 1-16,0 10-16 0,0-8 2 0,0 2-13 15,0-2 1-15,0 4-16 0,0 3 0 16,0 15-11-16,4-9 1 0,-4 0-24 0,4-5 1 15,-4-19-19-15,0 18 1 0,3-6 3 16,-3 1 0-16,3-5 17 0,-3 0-1 0,2 0 25 16,-1 1 0-16,2-7 6 15,15-26 0-15,-14 19 0 0,-3-10 0 0,-1 13 0 16,0 10 1-16,0-7-1 0,0 4 1 16,0 5-1-16,0 0-1 0,0 11 2 15,-1-15 1-15,1 2 7 0,-2 6 1 0,0 10 27 16,-11 19-2-16,11 5-31 15,2 5 1-15,2-11-8 16,-2-24 1-16,5 10-32 0,1-14-69 16,4 5-94-16,-13-31-58 15,13 23 202-15,33-19 0 16,-60 10 42-16,58-46 2 0,-35 34 16 16,2-2 0-16,-2 2 23 0,2 2 1 15,0-1 21-15,-3 3 1 0,0 14 59 16,0 0-1-16,-1 8 122 0,15 10-26 15,2 27-115-15,9 37 1 16,-1 5-18-16,-9-31 1 0,-3 5-23 16,-2 0 0-16,-7 0-18 0,-1 2 1 0,1 8 7 15,-5 33-21-15,3-8-17 16,-4-50 0-16,-5-60-10 16,4 59 1-16,-2-36-46 0,-10 19-65 15,-9-17 26 1,-1-16 1-16,-7-23-140 0,-23-70-62 15,14-8 131-15,5 5 1 16,9 10-8-16,0-47 135 0,8 14 41 16,13 42 0-16,2 16 41 15,0 17 1-15,2 10 30 0,3 12 2 0,-1 37-12 16,3-31-1-16,15 3 5 0,-5 16 0 16,14 6 1-16,-16 6 0 0,14 9-8 15,3 8 2-15,19 22-19 0,-19-5 1 0,-5 5-15 16,-1 4 0-16,-4-1-12 0,-4-5 2 15,-5-4-10-15,0-1 2 0,-6 1-11 16,-1-1 0-16,-4-25-2 0,1 18 0 16,-3-23-4-16,1 10 1 0,-1-4-39 15,0-15 2-15,-1 0-97 0,-4-17-39 16,2 10 78-16,-15-26 0 16,8-9 15-16,-1-33 2 0,9 49 22 0,0-24-1 15,1 0 31-15,2 3 1 0,1 9 22 16,1 23 1-16,6-32 12 0,-1 27 0 0,10 3 67 15,-12 22 15-15,13 3-61 16,-32-5 0-16,36 6-17 16,-13 4 1-16,2-2-3 0,8 1-2 15,0-12-16 1,-1-8 1-16,13-11-13 0,-14-8 0 0,6-17 5 16,-8 12 1-16,-2 4-10 0,-2 3 2 15,-4 10 13-15,-6 12 0 0,1-5 2 16,-3 8 1-16,0 0 7 0,0 1 0 0,0 2 4 15,-2-2-1-15,-1 6 10 0,-10 19-6 16,0 12-15-16,4-12 1 16,4-4-3-16,5-6 0 0,-3-12-2 15,3 9 0-15,0-3 0 0,0 3 1 16,3-10 1-16,-3-8 1 0,3 10 0 0,0-2 0 16,0-2-2-16,2 1 1 0,-1 0-2 15,1-1 1-15,-5-1-15 0,8 4 1 16,-7-7-29-16,41 14 0 0,-70-24-59 15,40 9 0-15,-6-1-62 0,35-37-1 0,-40 24 44 16,1 10 0-16,-2-2 14 0,0 8 57 16,2-6 31-1,-4 15 1-15,2-6-22 0,0-2 1 0</inkml:trace>
  <inkml:trace contextRef="#ctx0" brushRef="#br0" timeOffset="65783.66">19136 15501 421 0,'-5'31'361'0,"2"9"-139"15,1-13-147-15,1-7 2 16,-7 83-45-16,8-91 1 0,0 13-28 0,0-30 1 16,-2 30-15-16,2-16 0 0,0-8-20 15,0 0 1-15,0-3-22 16,0 2 1-16,0-2-3 0,0-4 1 0,0 2 1 0,0-28-1 16,0 1-46-16,0-12 0 15,0 19 71-15,0-21 0 16,0 0 21-16,0-2 1 0,0 4 13 15,2 11 0-15,0-13 25 0,1 21 0 0,0 16 20 16,0 5 1-16,5-18 21 0,5 14 0 16,-8 9 2-16,-7 11 0 0,7-9-22 15,6 14 0-15,27 46 8 0,-29-10-28 16,1-3-29-16,-4-1 1 16,0-13-18-16,-3-12 0 0,0-3-57 15,-3-15-1-15,0-1-105 0,2 4-1 0,-2-8-96 16,0 6 1-16</inkml:trace>
  <inkml:trace contextRef="#ctx0" brushRef="#br0" timeOffset="66327.66">19314 15587 383 0,'15'-24'204'0,"-7"13"-139"0,0 3 1 0,-2 1-10 16,14-21 1-16,-5 2-2 0,-3 12 1 0,-1-3-34 16,0 4 0-16,15-29 0 0,-3 4-28 15,-6 6-9 1,-8 9 1-16,-6 13 0 0,-3 4-1 0,0 4 3 15,-3-1 1-15,-3-8-2 0,6 19 0 16,-6-11 1-16,0 2 1 0,1 0 7 16,-37-5 0-16,38 9 11 0,-13 2 1 15,8 4 20-15,13-4-1 0,-22 33 78 16,17 2 41-16,1 0-74 16,1 5-1-16,5-7-20 0,0-23 1 15,2 15-26-15,13 12 1 0,-5-20-21 0,1-4 1 16,9 9-9-16,-17-22 0 0,11 5-26 15,-3-6 1-15,1-3-38 0,-5-2 2 0,-7-6-3 16,17-12 0-16,-11-5-44 0,3-32 0 16,-7 9-32-16,-3 22 1 0,2-21 38 15,-2 0 0-15,3-4 121 0,3 4 150 16,4 4-94 0,0 4 0-16,2 18-21 0,6 3 2 0,-20 21 20 15,6 0 2-15,-10 3-12 0,1-2 2 16,6 20 37-16,9 42-8 15,-13-25-54-15,-1 0 1 0,-1-19 23 16,-1-5-28-16,-1 17-27 16,-1 8 1-16,0-22-26 0,-1-20 1 15,-1 9-36-15,4-16 15 16,2-5 26-16,-1 6 1 0,0-4 3 16,-5-45 0-16,12 18 3 0,3 14 1 15,1 6 8-15,-6 12 0 0,5-6 5 16,3 5 1-16,10 2 8 0,-14 7-11 15,5 3-33 1,1 4 0-16,-4 3-44 0,-2-1 0 0,-13-14-149 16,8 10 0-16</inkml:trace>
  <inkml:trace contextRef="#ctx0" brushRef="#br0" timeOffset="66903.66">19946 15225 495 0,'5'-17'186'0,"0"9"-109"0,1 4 1 0,0-4-40 16,11-10 0-16,-6 6-43 0,-1-2-1 0,-8 8-9 15,6-6 1-15,-4 2 10 0,-2 7 1 16,-5 9 9-16,6-10 1 0,-3 2-4 15,0 1 0-15,0 1 0 0,0 0 1 0,0 0-3 16,0 0 1-16,0 0 0 0,0 0 0 16,0 1-3-16,0-1 1 0,-2 2-9 0,2-2 0 15,-1 0-32-15,-1 1 0 16,1-1-27-16,-1 0-1 0,2 0 21 0,-3 0 1 16,1-1 35-16,1-1 0 0,-1 1 13 15,-2-1 0-15,4 2 4 0,0-1 1 0,0-1 6 16,-3-1 2-16,3 0-3 0,0 3 1 15,0 0 0-15,-2-2 2 0,1 1 0 16,1 1 0-16,0-4-2 0,0 3 0 0,0 0-1 16,0 0 0-16,0-1-5 0,1 0 2 15,-1 2 1-15,0 0 1 0,0 0 15 16,2-1-10-16,-2 1-12 16,0 0 0-16,0 0-10 0,0 0 0 15,0 1-4-15,0-1 1 0,3 0 12 16,-3 4 1-16,0-2 48 0,0 4 0 15,4 24 124-15,-4-3 43 0,3-10-119 16,1 33 1-16,5 6-14 16,0-28-1-16,3-3-31 0,2 0-1 0,3-3-30 15,-1-4 1-15,3-4-6 0,1-7-8 16,-7-9-17 0,22 2 0-16,-10-19-42 0,1-9 1 0,18-30-79 15,-7 12 1-15,-2 0-104 0,-6 3 1 16</inkml:trace>
  <inkml:trace contextRef="#ctx0" brushRef="#br0" timeOffset="68431.16">18251 17193 801 0,'15'50'400'0,"-4"-15"-331"0,0-4 1 16,0 0-20-16,38 104 1 0,-40-109-32 0,8 20 1 16,-2 3-16-16,2-2 1 0,-2-2-29 15,2-4 1-15,-1 4-137 0,-4-6-78 16,-4-14 87-16,-8-22 0 0,0-4-3 16,0-1 0-16,0-2 86 0,-2 4 2 15,-1-3 73-15,0-1 0 0,-20-33 31 16,-2 1 1-16,-7-27 0 0,6 17-1 15,-2-6 7-15,1-3 0 0,3-5 26 0,2 1 0 16,3 4-3-16,12 3 0 0,7 3-6 16,3 5 2-16,1 27-7 0,7 3 1 0,3-12-14 15,15-6 0-15,-1 21 54 0,1 12 3 16,-22 8-65-16,27 14 1 16,-23 9-21-16,-8 19 0 0,-3-12-11 0,0-18 1 15,-3 15-12-15,3-20 1 0,-4 18-39 16,-1-2 2-16,0-7-41 0,-1-1 1 0,3-16-57 15,0-5 1-15,-11 16-124 0,0-13 0 16</inkml:trace>
  <inkml:trace contextRef="#ctx0" brushRef="#br0" timeOffset="69051.16">18514 17208 594 0,'27'24'397'0,"-9"-11"-303"16,-2 0 0-16,7-8-2 0,90 24-45 15,-91-33-37-15,4-14 1 16,-35 13-3-16,38-25 1 0,-19 5 2 0,-7-10 1 16,-6 25 4-16,-2-10-1 0,-3 15-5 15,-7-8 2-15,-17-2-5 0,-15 7 0 0,11 3-5 16,22 3 0-16,-17 0-6 16,4 2 0-16,4 1-7 0,13 3 0 0,-14 5-32 15,13 0 2-15,5 0-46 0,1-5 1 0,13-11-48 16,-8 7 1-16,0 0-40 0,-3 4-1 15,3-5 77-15,3-3 0 0,0 1 79 0,2 1-1 16,1-4 52-16,-2 2 1 0,12-11 55 16,42-43 1-16,-49 52 50 0,1-3 1 0,16-9-12 15,0 14 0-15,-10 4-19 0,-6 0 0 16,9 3-19-16,0 1 1 0,1 6-45 16,3 5 1-16,-1 0-24 0,1 0 0 0,11 5-10 15,-13-9 1-15,-4 0-3 16,-3-2 0-16,-11-8 18 0,0 2-1 0,-3-2 34 15,3 5-29-15,-11-6-26 16,5 2 0-16,-2 1-6 0,-5 1 1 16,-44 24-7-16,28-22 0 0,-2-1-14 0,-1-2 2 15,5-2-29-15,16-1 1 0,-21 1-137 16,24-3-54-16,2-7-79 16,-6-20-116-16,21-19 275 15,7 3-1-15,11 5 89 0,24 3 78 16,-37 26 36-1,32-20 0-15,-28 21 69 0,-2 1-1 0,1 3 38 16,-12 6 0-16,1 1-24 16,6 1 0-16,11 13 60 0,-4 6-71 15,-2 4-84-15,9 15 1 16,-17-20-25-16,-4-2 0 0,-2-6-6 16,-1-4 1-16,-4-5-24 0,1 0 0 0,0-2-32 15,-2 0 2-15,0-2-39 0,0 1-1 0,-4-2-109 16,3-2-111-16,-10-17 103 15,-15-17-1-15</inkml:trace>
  <inkml:trace contextRef="#ctx0" brushRef="#br0" timeOffset="69191.66">18933 16738 69 0,'0'-7'54'0,"0"2"-41"16,0 1 2-16,3 1-1 0,0 1 0 15,-3-1-4-15,3-3 1 0,-4 12 5 16,2-7 1-16,1 0 5 0,1-2 0 15,-3 3-12-15,1 0-1 0,-1 0-14 0,4-1 1 16,-4 2-125-16</inkml:trace>
  <inkml:trace contextRef="#ctx0" brushRef="#br0" timeOffset="69343.17">19049 16813 115 0,'0'-8'115'0,"0"3"-84"0,0 2 1 16,0 0-9-16,0 1 2 0,0-2-11 0,0-2 1 16,0 11-17-16,0-9 1 0,0 4-34 15,0-4 1-15</inkml:trace>
  <inkml:trace contextRef="#ctx0" brushRef="#br0" timeOffset="69719.2">19188 16735 799 0,'-3'0'322'0,"1"0"-274"16,4 0 0-16,-1 0 13 0,6-4-42 15,6-2-18 1,12-5 1-16,18-13-30 0,-14 7 2 15,13-12-64-15,-16 10 0 0,-7 1-80 0,-12 9 2 16,4-10-75-16,-5 5 200 16,-8 11 103-16,-4-8 107 15,1 23-57-15,2-16 1 16,-2 8-19-16,-2 0 1 0,-2 8-26 16,3-1 2-16,-36 40-11 0,39-18 1 15,-1 1-12-15,4-16 0 0,4 19-23 16,-1 0 0-16,2-5-16 0,4-1 0 0,11 12-16 15,-6-23 0-15,1-2-40 0,-9-16 0 16,11 13-37-16,-2-14 0 0,-10-5-47 0,0-2 0 16,-8-2-53-16,26-37 2 0,-17 1-195 15</inkml:trace>
  <inkml:trace contextRef="#ctx0" brushRef="#br0" timeOffset="69935.7">19527 16677 418 0,'5'0'436'0,"-2"4"-317"15,-1 2 0-15,1 2-59 0,4 4-1 16,-1 3-34-16,2 1 1 0,0 1-22 15,10 4-42-15,-13-16-16 16,12 7 1-16,-31-30-13 0,19 19-1 16,-5-7 6-16,5-1 1 0,9-50-58 15,-14 12 44-15,-4-1 69 16,2 28-1-16,-4-24 35 0,-3 9 1 16,3 10 24-16,1 4 0 0,2 17-25 0,0-2-1 15,-5-9-24-15,8 11 1 0,-4 1-12 16,8 9 0-16,-4-7-120 0,0-2-156 15,0 7 4-15</inkml:trace>
  <inkml:trace contextRef="#ctx0" brushRef="#br0" timeOffset="70415.2">19701 16641 413 0,'15'11'317'0,"-3"3"-206"16,-4 1 2-16,0-1-43 0,16 26 2 0,-4-11-49 16,-9-19 2-16,-3-8-9 0,-5-2 0 15,2 3 0-15,-7-3-1 0,2-4-10 16,0 3 0-16,2-3-3 0,-2-1 0 0,4-17-1 15,-8-4 0-15,-1 8 1 0,-3 3 1 16,-6-6 1-16,2 12 1 0,3 2-3 0,4 4 0 16,5 4-8-16,0-1 2 0,-3-1-5 15,3 1 0-15,0-1-4 16,0 1-1-16,-4 0-3 0,4 0 0 0,0 0-5 16,0-2 2-16,0 2 6 0,-3 0-1 15,3 0 15-15,0 0 0 0,0 0 3 0,0 0 0 16,0 0 4-16,0 0 2 0,0 0 0 15,0 0 0-15,0 0-1 0,3 0 1 0,-3 0-1 16,4 2-1-16,-1-1 10 0,0 2 0 16,0-1 1-16,-1-1 0 0,4 6 38 15,-4-2 8-15,1-2-36 16,0-3 1-16,-3 1-11 0,4 5 1 16,1-1-12-16,-5-5 1 0,3 4-18 0,0 0 0 15,-3-5 1-15,0 0 2 0,5 1 2 16,-2-3 0-16,0-4 1 15,26-6 1-15,-12-22 22 0,-5 11 1 0,16-12-1 16,-4 12 1-16,16-5 41 0,-9 19 12 16,44-18-40-16,-38 26 1 15,-27 4-10-15,-1 2 2 0,17 11-11 16,-9 3 0-16,-5 2-8 0,2 17 0 0,-10-14-4 16,-4-13 0-16,2 9-33 0,-2-11 1 15,1 18-70-15,-1-11 0 0,0 0-75 16,-1-9 0-16,1-1-139 0,-5 4 0 0</inkml:trace>
  <inkml:trace contextRef="#ctx0" brushRef="#br0" timeOffset="70547.2">20263 16755 986 0,'0'0'489'0,"0"0"-381"16,0 0 0-16,0 0-61 0,0 0 0 0,0-3-15 16,0 3-23-16,0 0-40 15,0 0 2-15,-2 0-64 0,2 0 1 16,0 0-96-16,-1 0 0 0,-5-3-247 15,-5-3 0-15</inkml:trace>
  <inkml:trace contextRef="#ctx0" brushRef="#br0" timeOffset="71299.7">19540 16729 103 0</inkml:trace>
  <inkml:trace contextRef="#ctx0" brushRef="#br0" timeOffset="71708.2">19736 16770 553 0,'0'0'305'0,"0"0"-261"0,0 0 2 0,0 0-31 16,0 0-1-16,0 0-12 0,0 0 0 0,0 0-14 16,0 0 1-16,0 0-9 0,0 0 2 15,0 0-11-15,3 0 2 0,-3 0 16 0,0 0 1 16,3 0 25-16,0 2 0 0,1 1 4 15,-1 1 1-15,4 0 82 0,4 8-38 16,-3-7-20-16,30 30 0 16,-13-21-9-16,-12-12-1 0,1-2 7 15,0-11-21-15,11-16-14 16,2-30 1-16,-16 20 4 16,-6 2 0-16,-5 21 7 0,1-13-1 0,-4 6-8 15,-2 12 1-15,-8-17-7 0,-3 14 1 16,-4 0-4-16,-9-7 0 0,9 11-9 15,3 2-1-15,11 6-13 0,-9-1 0 0,6-1-21 16,-1 2 2-16,6 3-35 0,8 0 1 16,-8 2-253-16</inkml:trace>
  <inkml:trace contextRef="#ctx0" brushRef="#br0" timeOffset="72091.7">19977 16529 671 0,'5'1'423'0,"0"3"-339"16,-1 3 0-16,-1 1-31 0,5 6 0 0,6 11-30 16,-8-7 0-16,3-2-11 0,2 2 1 15,-2-3-10-15,-3 0 1 0,2-1-2 0,-2-3 1 16,-3-2-2-16,0-8 0 0,-6-7-1 15,3 11 0-15,3-4-8 0,-3-1 1 0,0 0-6 16,0 0 2-16,0-1-1 16,0-2 1-16,0-3-9 0,3-8 1 0,-3-15-4 15,2-10 2-15,4-4 6 0,12-16 11 16,5-5 4 0,22-38 0-16,-14 61 1 0,-2 9 0 0,-2 14 16 15,-2 4 1-15,-5 11 23 0,0 0 1 16,-9 13 12-16,12 4 1 0,0 14-25 15,15 34 0-15,-15-8-12 0,-4 1 1 0,-1 0-13 16,-1 0-1-16,2 15-80 0,3 10-149 16,-8-18-83-16,-5-23 0 15</inkml:trace>
  <inkml:trace contextRef="#ctx0" brushRef="#br0" timeOffset="82715.75">26672 1746 621 0,'0'0'280'0,"0"0"-201"16,0 0 1-16,0 2-4 0,4-1 1 16,-4 8-28-16,6 11 0 0,4 19-10 15,9 32 0-15,-2-7-16 0,13 47 1 16,-7-29-13-16,-4 0 0 0,1 4-4 15,-1 3 0-15,0 1-6 0,-11-7 1 0,3-5-17 16,-1-6 1-16,0-4-48 0,-3-13-1 16,-1-8-73-16,-6-7 2 0,0-47-401 0</inkml:trace>
  <inkml:trace contextRef="#ctx0" brushRef="#br0" timeOffset="82991.78">26824 1718 505 0,'11'0'294'0,"0"5"-216"0,-2 2 1 16,-3 0-19-16,20 19 0 0,-6 13-29 15,-9-11 0-15,-3 2-16 0,-6-14-1 0,1 16-10 16,-1 5 1-16,-6-19-8 0,-1 18 1 15,-2 0-25-15,-3 0 0 0,-20 21-82 16,-19 4 8-16,10-25 66 16,10-18 0-16,9-13-22 15,11-4 1-15,-19-2-29 0,13-4 0 0,7-2-12 16,-6-9 0-16,-6-27-70 0</inkml:trace>
  <inkml:trace contextRef="#ctx0" brushRef="#br0" timeOffset="83487.25">26869 1775 225 0,'25'-7'194'0,"-9"2"-111"16,-2 4 1-16,6 1 82 0,82 30-27 16,-81-10-90-16,4 10 0 15,-10 0-7-15,0 0 1 16,-5 1-23-16,-1 1 1 0,-3-1-4 0,-2-18 1 16,0 16-10-16,-1-2 0 0,-3-16 1 15,0 22 1-15,0-17 0 0,0-9 0 0,0-6-15 16,0 3 1-16,0-8-1 0,0 2 0 15,0-1 0-15,1-7 1 0,4-35-3 0,1 4 0 16,0-2-4-16,8 0 0 0,-2 2 4 16,7 5 0-16,8-14 1 0,-6 22 1 0,0 5 1 15,-1 3 0-15,-9 14-2 0,8-6 1 16,11 3 1-16,-15 7 1 0,-4 2 6 0,3 0 1 16,0 0 2-16,2 0 0 0,-9 2-3 15,-3 1 1-15,18 1-3 0,-11 2 1 16,1-3 2-16,-6-2 0 0,14 5 2 0,-8-4 0 15,1-4-6-15,3 0 1 0,-3-2-4 16,2-3 1-16,0-6-3 0,-6 2 0 0,-16 14-7 16,13-11 1-16,-5 2 1 0,-1 5 2 0,5-23 4 15,-13 37 0-15,4-17 4 0,-1 2 0 16,1-1 7-16,-3 4 0 0,-36-14 10 0,20 31-1 16,10 3 9-16,2 7-1 0,-2 19 6 15,9-26 0-15,-1 23 39 0,4 10-12 16,2-33-42-16,3 20 2 15,4-3-9-15,3-13 0 0,8-13-5 0,14 5 1 16,12-10-8-16,-6-7 0 16,-19-2-14-16,21-1 0 0,-12-7-74 0,56-23-66 15,15-24 19 1,-47 13 1-16,-14 6-96 0,-1-4 1 0</inkml:trace>
  <inkml:trace contextRef="#ctx0" brushRef="#br0" timeOffset="83775.25">27996 1902 804 0,'0'3'372'0,"10"-3"-284"0,10-5-44 16,2-3-40 0,91-25 0-16,-87 24-49 0,28-7 1 0,1-1-126 15,-4 1-1-15,1-2-50 16,-2 0 2-16</inkml:trace>
  <inkml:trace contextRef="#ctx0" brushRef="#br0" timeOffset="83963.25">28617 1638 664 0,'0'0'268'0,"6"0"-243"0,5-1 0 0,3-3-1 16,32-4-48-16,-8-4-55 16,4-3 2-16,13-16-263 15</inkml:trace>
  <inkml:trace contextRef="#ctx0" brushRef="#br0" timeOffset="84707.25">28772 1471 311 0,'-9'0'276'0,"3"4"-167"0,4-1 0 0,-1 7-20 0,-8 16 1 0,8-9-17 16,0 14 0-16,0 23-15 0,3-18 2 15,0-17-15-15,0 18 0 0,0-1-9 0,0-18 1 16,0 18-17-16,0-1-1 16,0-3-12-16,0-1 0 0,0-6-7 0,2-15 1 15,-2 22-21-15,3-12 0 0,-2-16 4 16,1-3 1-16,3 3-15 0,-5-14 2 0,10 4-32 15,4-15-2-15,43-54 32 16,-41 33 1-16,-3 16 14 0,-2 0 1 16,-6 18 6-16,8-8 0 0,-8 12 0 0,6-5-1 15,4 2 14-15,-20 13-1 0,5-5 2 16,2 3 1-16,4-1 0 0,-5 3 1 0,3 1 0 16,22 38 1-16,-23-26-4 0,-2-2 1 15,1-2-5-15,-1-10 1 0,-1-2 5 0,2 0 1 16,1 6 1-16,-1-14 1 0,-1 2-7 15,3 2 0-15,3-5-4 0,4-6 1 16,31-27-12-16,-17-5 2 0,-5 13-27 0,-3 1 1 16,1 0-27-16,-1-2 1 0,5-4-142 15,-2-9-41-15,0 7 157 16,-9 13 0-16,-7 22 51 0,4-7 0 0,1 3 40 16,-4 3 2-16,-1 1 45 0,-10 7 1 15,6-2 49-15,2-4 1 0,-2 6 11 0,-2 5 2 16,-4 34 84-16,-6 8-45 15,-2 9-50-15,12-28-61 16,-8 24-34 0,5-10 0-16,5-16-8 0,5-11 0 0,5-9-28 15,7-5-37-15,16-6 5 16,-21-6 1-16,29-21-42 0,-5-27 40 16,-13 14 52-16,-7 10 2 15,-5 12 8-15,-6 11 0 0,10-13 14 16,-7 10 0-16,-5 9 30 0,0 1 0 0,-3 1 21 15,0 0 2-15,0 2-7 0,3 1 0 0,-3 2-16 16,2 2 1-16,11 26-14 0,-11-13-1 16,-2 3-10-16,6 10 0 0,-3-25-8 0,2 10-39 15,6 3-15 1,-4-16 1-16,-7-4-14 0,3-1 0 16,-4-1-23-16,2 1 2 0,-1-1-11 15,3 1 0-15,-1-3-1 0,-2 2 1 0,1-5 12 16,3 2 2-16,-3-1 36 0,1 2 1 0,-1-2 24 15,1 1 1-15,-2-1-6 0,3-1 2 16,-3 2-27-16,0-3 1 0,1 0-24 0,10-41 1 16,-11 44-131-16</inkml:trace>
  <inkml:trace contextRef="#ctx0" brushRef="#br0" timeOffset="84963.25">29497 1523 394 0,'-8'0'275'0,"4"2"-187"0,1 1 2 0,1 0-35 16,1 2 1-16,-4 3-39 0,2 0 0 0,6-11-15 15,-3 8 1-15,-2 1-27 0,4-2-1 0,-2-3-51 16,2 3-1-16,-1-2-203 16,1 3-64-16,-2-1 236 15</inkml:trace>
  <inkml:trace contextRef="#ctx0" brushRef="#br0" timeOffset="85127.76">29586 1557 400 0,'0'0'329'15,"0"3"-210"-15,0 0 1 0,0 4-25 0,0-1 0 16,0 10 38-16,0 9-73 0,0 17-49 16,0-10 0-16,0 0-11 15,0-6 1-15,0-6-13 0,0-3 0 16,0-4-47-16,0-9 0 0,0-2-163 0,0-2-145 16</inkml:trace>
  <inkml:trace contextRef="#ctx0" brushRef="#br0" timeOffset="85263.75">29635 1364 193 0,'0'0'93'0,"0"0"-88"0,0 1 1 0,0 1-53 0</inkml:trace>
  <inkml:trace contextRef="#ctx0" brushRef="#br0" timeOffset="85583.75">29715 1577 435 0,'0'26'305'0,"0"3"-28"15,0-6-205-15,-2-7 1 16,1 73 46-16,1-72-54 0,0-14-55 16,-2 11 0-16,2-7-15 15,0-7 1-15,-1 1-5 0,1-1 0 0,1-4-40 16,1-5-6-16,-1 0 41 15,6-31 0-15,5-5 12 0,0 20 0 16,-2 1 14-16,5 3 1 0,-1-1 38 16,4 0 11-16,-12 16-19 15,2 2 0-15,16-14 74 0,-1 19-17 16,-15 7-73-16,15 13 0 16,-10 4 4-16,-4 0 0 0,12 25 0 15,1-5-23-15,0-2-6 16,-6-11 0-16,-8-13-5 0,1 0 1 15,-9-11-21-15,3 1-1 0,0 17-37 0,-3-10 1 16,0-4-55-16,0-4 2 0,0-7-284 16,-9-17-328-16</inkml:trace>
  <inkml:trace contextRef="#ctx0" brushRef="#br0" timeOffset="98959.61">25923 2505 84 0,'-48'-43'38'0,"19"16"-40"15,10 5 0-15,-2 2 15 0,-65-81 1 16,75 87-8-16,-7-5 1 0,6 6-4 15,8 10 0-15,-9-8-7 0,13 11 1 0,-2 3 2 16,5 0 0-16,-1 2 2 0,0 5 0 16,8 43-27-16,2-10 2 0</inkml:trace>
  <inkml:trace contextRef="#ctx0" brushRef="#br0" timeOffset="102283.58">26187 3057 710 0,'-4'0'272'0,"2"0"-224"16,5-9-6-16,3-1-35 16,5-5 1-16,21-21-6 0,18-1 1 15,-5 12-2-15,3 3 0 0,7 1 2 16,4 2-1-16,2 6-1 0,2 4 0 0,0 6 1 15,0 1 0-15,-34 2-1 0,30-1 0 16,-33 1 1-16,30 0 1 0,-5-3 2 16,3 2 1-16,3-4-1 0,0-4 0 0,32-13-1 15,4-16 1-15,-22 2-2 0,6-3 0 16,3-2 1-16,1 1 0 0,3 5-1 16,-3 4 0-16,-3 5-1 0,2-1 0 15,-1 5 0-15,3 6 1 0,-1 2 3 0,1 1 0 16,2 2 10-16,2-1 0 0,2 0 2 15,4-2 2-15,17-8 19 0,69-25-16 16,14-6-14-16,-72 23 1 16,-22 10 2-16,-10 10 0 0,-8 5 8 15,-7 1 1-15,-8 2-5 0,-10 2 1 0,-7 1-9 16,-56 3 0-16,45 1-6 0,-5 5 0 16,-7-1-2-16,5 7 1 0,-19-5-23 15,0-1-1-15,-5 1-53 0,-3-3 1 0,-6-3-115 16,-2-10 1-16</inkml:trace>
  <inkml:trace contextRef="#ctx0" brushRef="#br0" timeOffset="102859.08">25911 4099 701 0,'60'-8'287'0,"-18"-1"-243"0,-6 4 0 15,-4-2-5-15,123-32 1 0,-130 29-28 16,16-7 0-16,-4-2-29 0,-4 2 1 0,-6 1-115 16,-7-1-58-16,-15 7-133 15,-4-15-25-15,-12-4 246 32</inkml:trace>
  <inkml:trace contextRef="#ctx0" brushRef="#br0" timeOffset="103260.09">26216 3798 296 0,'-1'21'263'0,"1"5"-143"16,1 2 0-16,3-1 10 16,15 128 0-16,-8-111 76 0,18 82-69 15,-3-10-81-15,-14-53 1 16,-5-12-26-16,-6-10 1 0,2-3-19 0,-3-8 1 16,0-17-10-16,0-3 1 0,0 10-22 15,0-4 1-15,0-12-45 0,-3 4 1 0,0-6-104 16,-2-13-50-16,-3 8 77 15,-5-11 0-15,-50-47 11 16,43 18-1-16,3 1 34 0,0 8 1 0,6-4-50 16,1 2 79-16,10 6 62 15,7 21 0-15,1-11 18 16,6 5 1-16,1 2 16 0,1 1 1 16,2 1 17-16,11-7 1 0,-18 16 57 15,12-2 0-15,0 5 21 0,-14 4-1 0,33 17 59 16,9 29-16-16,-16-9-119 15,-21-29 0-15,19 30-5 0,-11-20 1 16,-10-12-21-16,20 20 0 0,-13-21 16 16,16 4-18-16,24 4-22 15,-26-16 1-15,-23-2-17 0,13 0 0 16,-3 0-59-16,-8 0 1 0,7-1-90 16,13-3 0-16,-22-8-428 0</inkml:trace>
  <inkml:trace contextRef="#ctx0" brushRef="#br0" timeOffset="103352.09">27151 4376 288 0,'4'0'342'0,"-4"0"-224"0,0 0 2 16,0 1-80-16,0-1-1 0,0 0-85 15,0 0 0-15,0 0-223 0,-4-1-1 16</inkml:trace>
  <inkml:trace contextRef="#ctx0" brushRef="#br0" timeOffset="103903.08">27821 3374 609 0,'9'0'415'0,"-6"10"-196"0,1 1-149 15,-4-1 1-15,4 9-38 0,-2 5 2 0,-4 1-23 16,1 0 2-16,-6 13-9 0,-3-12 0 16,1 1-7-16,-1-2 1 0,1 0-11 15,2-2 1-15,4-4-12 0,3-2-1 0,0-14 1 16,0 0 0-16,3 6-44 0,5-22 10 16,2 12 25-16,28-5 0 15,1-23-17-15,-8-13 0 0,-12 9-12 16,0-1 1-16,-1-3 14 0,-1 3 0 0,-1-2 28 15,-1 4 2-15,-4 4 11 16,-7 18 0-16,0 4 19 0,1 0 0 0,5-11 39 16,-7 17 0-16,-10 14 10 0,14-14 0 15,-4 6-2-15,-3 3 0 0,16 53 4 16,-12-22-45-16,-1-4-29 16,-3-2 2-16,0-11-46 0,0-9 0 15,0-8-86-15,0 11 0 0,-7-15-144 16,2 3 1-16</inkml:trace>
  <inkml:trace contextRef="#ctx0" brushRef="#br0" timeOffset="104110.58">27940 3727 397 0,'0'-9'206'0,"0"3"-149"0,0 0 2 0,0-1-26 16,0 1 2-16,1-7-18 0,2 1 1 0,0-8 0 15,8 10 1-15,-5 0-5 0,0 4 1 16,-12 12 22-16,6-6 1 0,3-1 33 15,-3 2-32-15,2-1-31 16,-4 6 1-16,1-5-6 0,-1 2 2 16,1 0-16-16,-3 2 2 0,3-3-45 0,-2 2 0 15,3-4-70-15,-8 5 1 0,8-7-99 16,-6 2 0-16</inkml:trace>
  <inkml:trace contextRef="#ctx0" brushRef="#br0" timeOffset="104395.09">27788 3855 369 0,'0'0'218'0,"3"-2"-165"0,4 1 1 15,6-9 23-15,13-10-55 16,26-18-20-16,14-21 1 15,-37 33-4-15,2 1 1 0,-2 4 1 0,-4 0 1 16,-4 3-1-16,-1 3 0 0,-14 9 0 16,-1 0 0-16,4-3 5 0,-5 8 0 0,6-8 0 15,-18 15 1-15,11-8-8 0,-3 2 0 16,2 0-13-16,-1-1 0 0,-2 2-33 16,2-2 0-16,-1 1-162 0,-3 0-71 15,3-2 149 1</inkml:trace>
  <inkml:trace contextRef="#ctx0" brushRef="#br0" timeOffset="105778.58">28159 3618 578 0,'-1'32'308'0,"-9"6"-164"0,-4-1-46 16,2-8-78-16,-49 104 0 16,52-114-16-16,-14 16 0 0,0-1-11 0,4-2 1 15,2-4-30-15,2-5 1 0,3-7-38 16,9-9 0-16,-2-4-60 0,2-1-1 15,0-2-28-15,6-7 1 0,-6 2-36 16,1-7 126-16,-11-41 79 16,16 36-1-16,7-36 37 0,-2 22 1 15,3 2 15-15,1 1 0 0,4 0 7 16,0 4 2-16,3 4 15 0,1 1-1 0,6 5 2 16,0 9 1-16,19-1-29 0,-13 6 1 15,-14 0-21-15,17 0 1 0,-12 0 4 0,21 0-28 16,-23 0-13-1,16 0 0-15,15 0-16 0,-32 0 0 16,-9 0 3-16,-4 0 2 0,-2 0 2 16,-2 0 1-16,-3 0 1 0,-4 0 0 15,4 1 8-15,-2-1 1 0,-1 3 10 0,-5 2 1 16,-33 30 13-16,-13 24-3 16,6-4-17-16,8-5 2 0,10-9-8 15,0-4 1-15,6-2-4 0,3-4 1 16,7 0-37-16,3-12-76 15,7-18-41-15,8-4-47 16,-4-1 151-16,6-2 0 16,-5 5 42-16,3-4 0 0,3-3 22 0,26-40 0 15,-15 33 60-15,-15 10-1 0,0 5 38 16,-1 2 2-16,-7 5-37 0,10-2 1 16,-4 1-30-16,10 27 1 0,-12-10-15 15,-1 1 1-15,-3 1-24 0,-1 9 2 0,5-27-26 16,-3 7 1-16,3-1-63 0,9-13-45 15,1-2 94 1,-3-8 2-16,35 8 23 0,-15-9 0 0,-1 2 39 16,-6 1 1-16,-15 12 32 0,15 1 0 15,-34 17 126-15,10 38-104 0,-23-9-68 16,-4 7 1-16,-11 1-17 16,21-31 1-16,10-10-34 0,0-8-1 15,9-5-69-15,1-5 0 0,1-1-94 0,1-2 1 16</inkml:trace>
  <inkml:trace contextRef="#ctx0" brushRef="#br0" timeOffset="106023.58">28585 3305 541 0,'0'0'293'0,"0"0"-116"16,0 0-47-16,0 0-102 16,0 1 0-16,0 0-21 15,0 1 1-15,0-2-7 0,0 0 0 0,0 2-4 16,0 0 0-16,0-1-20 0,0-1 1 16,0 2-102-16,3-1-79 15,-3-5-17-15,0-2 2 0</inkml:trace>
  <inkml:trace contextRef="#ctx0" brushRef="#br0" timeOffset="106783.58">28860 3258 526 0,'-8'17'327'0,"2"-1"-260"16,-5 0-1-16,2 2-35 0,-40 63 0 15,39-68-19-15,-12 11 0 0,1 0-6 16,0-4 0-16,1-3 3 0,6-4 1 0,5-5-6 15,1-3 1-15,8-4-10 0,4-5 1 16,-6 5 3-16,2-1 0 0,0-1 0 16,0 0 1-16,2-6-3 0,2 4 0 0,0-2-11 15,22-39 0-15,-12 22-20 0,3 0 0 16,7-16-10-16,-9 14 0 0,-8 13-1 0,7-11 1 16,0-3-20-16,11-12 46 15,-19 27 20-15,5-6 92 16,-10 16 80-1,-5 23 5-15,7-15-99 16,0 3 1-16,9 84-25 0,-9-49 1 16,-3-26-29-16,3 22 0 0,-3 3-13 15,5-2-18-15,-1-6-26 16,0-8 1-16,3-6-31 0,-7-18 0 16,6 6-14-16,-6-10 1 0,3 1-3 15,-4-10 1-15,2 6 33 0,1 1 0 0,-1-3 23 16,1-1 0-16,-2 1 14 0,0 3 1 15,8-28 6-15,-18 48 1 0,6-23-1 0,-1 4 1 16,-5 3 7-16,-40 9-1 16,26 12 1-16,-7 19 0 0,17-21-8 0,0-1 0 15,11-16-12-15,-3 7 0 0,3-7 6 16,3-5 1-16,0 0-14 0,3-1 0 0,-3-3-4 16,5-1-1-16,1-3 1 0,28-34 0 15,-18 17-2-15,9-8 1 0,-8 15-23 16,0 2 18-16,-11 13 43 15,-3 1-1-15,-3 2 21 0,0 5 1 16,0-1 7-16,0 1 2 0,2 22 4 0,-7 12 0 16,-1-9-3-16,1 2 1 0,3-15-18 15,-3 33 2-15,5-35-20 0,-2 15 1 0,4-2-12 16,-1-17 1-16,3 8-3 16,3-1 0-16,2 1-14 0,11-11 1 0,-14-9-18 15,-3-2 2-15,23 2-3 0,-10-10 2 16,7-9 12-16,-5-2 1 0,4-11 17 15,-7 12 1-15,-4 3 23 0,1 5 1 0,-9 10 11 16,-1 2-1-16,4-6-1 0,-6 12 1 16,0-5 4-16,0 0 0 0,0 0-27 15,3 0-1-15,-3 1-12 0,0-1 1 0,0 0-22 16,3 0 2-16,-3 0-29 0,2 0 0 16,-1-7-125-16,19-15-73 0,-15-9 79 15,-1-9 0 1,-1-15-145-16</inkml:trace>
  <inkml:trace contextRef="#ctx0" brushRef="#br0" timeOffset="107147.58">29107 3400 257 0,'0'-9'300'0,"-2"5"-79"16,-1 13-62-16,-3 5-59 15,-9 22-25 1,1 4-54-16,-1-8 1 0,7-7-18 16,3-11 0-16,2-4-3 0,3-4 1 15,2-5 1-15,1 2 1 0,3-6-1 0,-1 6 0 16,27 4 12-16,6-7 0 0,-19 3 47 15,36 11 15-15,-21 2-38 16,-7 6 0-16,-8 8-6 0,-16-11 1 16,-3-3 0-16,-9 15-16 15,1-20-30-15,-13 30 0 16,13-36-13-16,-20 14-1 0,2-9-9 16,11-8 0-16,7-2 1 0,-7 0 2 0,5-5-5 15,-16-11 31-15,11-1 22 16,3-2 0-16,20 27 14 15,-12-15 1-15,3 3 17 0,-7-17 1 0,19 36 15 16,-5-18 0-16,3 0-13 0,25-11 0 16,34 21 48-16,-24 3-53 0,25 2-37 15,48 13-1-15,-54-15-4 16,-17-5 1-16,-3-4-12 0,-6 1 1 0,3-2-61 16,-19-2-108-1,15-3-36-15,-7 1 1 0</inkml:trace>
  <inkml:trace contextRef="#ctx0" brushRef="#br0" timeOffset="108835.6">30449 2830 530 0,'-5'39'296'0,"-7"24"-114"0,1 16-1 16,-5 14-71-16,-58 392-69 15,59-395-33 1,-4 29 0-16,4-22-5 0,2-12 1 15,7-7-6-15,3-18 1 0,3-7-11 0,0-19 0 16,0-41-55-16,0 34 1 0,0-8-65 16,0-15 0-16,0-7-102 0,3-18 2 0</inkml:trace>
  <inkml:trace contextRef="#ctx0" brushRef="#br0" timeOffset="109323.11">30686 3024 326 0,'4'-4'250'0,"-1"1"-58"0,-6 4-17 15,3 5-122-15,3-3 2 16,0 8-25-16,-3 7 2 0,-3 15-14 0,-2 11 2 16,-5-10-7-16,-1 1 1 0,-4 4-3 15,0-2 2-15,-2 4-7 0,-9 21 1 0,13-26-7 16,4-4 1-16,9-22-9 0,-5 7 1 15,3-5-8-15,2-8 1 0,0-1-12 16,0-2-1-16,7-5-50 0,-1 7 21 16,0-5 38-16,28 5 0 15,-14-7 8-15,-4-1 0 0,-4 3 14 0,-6 1 1 16,-5 3 21-16,-4 4-1 0,5 0 12 16,-1 0 0-16,9 28-2 0,-10-13-1 15,0 10-14-15,0-22 0 0,0 6-16 16,0-1 0-16,0-1-2 0,0-6 0 0,0-5-1 15,0 0 0-15,1-8-2 0,1 10 0 16,0-2-6-16,0-2 0 0,-2 0 2 16,3 0 0-16,-3 3-5 0,3 0 0 0,-1 3 2 15,0-1 0-15,-1 0-5 0,20 37 0 16,-21-27-10-16,0 8 2 0,0-11-15 0,0 1 1 16,0-8-4-16,0 3 2 0,0-2 10 15,0-12 1-15,0 9 16 0,0-3 0 0,0 1 1 16,0 1 0-16,0-2-54 0,0-4-83 15,0 1 63 1,0 0 0-16,5-14-148 0</inkml:trace>
  <inkml:trace contextRef="#ctx0" brushRef="#br0" timeOffset="109528.15">30755 3135 291 0,'15'-13'211'0,"2"5"-79"0,-6 1-97 15,-2 0-1-15,22-11-22 0,-14 6-1 16,-8 4-9-16,-6 4 0 0,9-3-20 16,-7 4 2-16,-2 0-12 0,-9 6-1 15,12-10-18-15,-6 3 0 0,2 0 5 16,-1-1 1-16,1 2 17 0,-1 1 0 0,1-3-11 16,-1 1 1-16,1 2 4 0,-2 2 2 15,1-6-22-15,-1 6-60 16</inkml:trace>
  <inkml:trace contextRef="#ctx0" brushRef="#br0" timeOffset="109707.65">30812 3096 323 0,'-2'0'295'0,"2"0"-203"0,0 0 0 0,2 0-44 15,-2 0 1-15,0 0-31 0,4 0-1 16,-1-1-13-16,2-2 1 0,4-1-22 15,5-4 0-15,37-19-45 0,-38 12 2 0,0 1-53 16,-5-1 0-16,-3 1 12 0,-1 0 0 16,-3 11-73-16</inkml:trace>
  <inkml:trace contextRef="#ctx0" brushRef="#br0" timeOffset="110183.65">30916 2962 118 0,'-6'0'140'0,"0"0"-82"16,3 0 1-16,1 9 79 0,-2 9-34 15,2 5-79 1,1 6 1-16,1 4-16 0,0 0 1 15,0-6-8-15,1-1 1 0,-1-14-18 16,2 24 0-16,-1-16-37 0,1-3 1 0,-2 4-6 16,0-11 0-16,0-5 34 0,0 2-1 15,0 1 34-15,0-1 1 0,0-14 55 16,0 7 17-16,0 0-44 16,0 3-1-16,1-4-14 0,3-1 0 15,0 0-16-15,-1-1-1 0,2-2-8 0,5-5 0 16,-2 5-5-16,3-2 1 0,27-29-28 15,-15 22 0-15,-12 7-23 0,0 0 0 0,-1 2 3 16,-13 9 1-16,6-7 30 0,1 2 2 16,-4 2 18-16,0 1 0 0,0 0 6 15,1-1 0-15,1 6 19 0,-2-1-1 16,6 29 12-16,-14-6 1 0,0-6 16 16,1-8 1-16,-9 25-3 0,7-12 1 0,-3-2-19 15,4-4 0-15,4-3-21 0,2-14-1 16,-3 10 2-16,5-10 0 0,2-1 3 15,1-2 0-15,0-3-1 0,3 4 2 0,4-2 12 16,42 12 1-16,-28-13 13 0,1 0 0 16,-5 0 15-16,-11 0-1 0,-3 3 80 0,11 10-8 15,-8 7-81 1,-19-23 0-16,13 35-4 0,-25-1-20 16,-2-13-23-1,-2-5 0-15,4-4-40 0,11-8 0 0,0-2-46 16,4-1 0-16,4-3-46 0,-3-4-1 15,10 4-55-15,-18-41 1 0,14 13-17 16,-3-2-1-16</inkml:trace>
  <inkml:trace contextRef="#ctx0" brushRef="#br0" timeOffset="110823.69">31388 3162 603 0,'-5'-5'201'0,"2"3"-188"16,3 2 0-16,2 0 0 0,-2-4 0 15,1-1-9-15,2 1-1 0,-1 5-26 16,2-10 1-16,-2 3-26 0,7-2 0 16,-4-2 1-16,24-38 0 0,-28 35 23 15,1 0 1-15,-2 0 10 0,0 1 2 0,-2 4 17 16,1-10 1-16,-2 6 45 0,1 8-1 16,0 2 31-16,0-2 1 0,4 9 100 15,-2 1 26-15,-2-2-117 16,-3 19 1-16,8 21 52 0,6 18-53 15,1 2-68-15,-3 0 0 16,4 0-16-16,-7-12 2 0,1-14-13 16,3 12 0-16,-6-40-40 0,2 12-1 0,-1-7-53 15,-3-9 0-15,4 8-58 16,-4-12 1-16,-4-25-40 0,8 25 1 0,-4-8-28 16,0-34 2-16,0 2 43 0,0 1 236 15,-5 3-8 1,-1 8 0-16,-2 19 16 0,-9-16 0 0,-6 20 18 15,4 7 0-15,-7 15 72 0,-1 16-48 16,2-2-100 0,-6 19 1-16,28-43-26 0,0-3-1 0,3-5-47 15,0-1 1-15,3-1-22 0,2-2 1 16,-2 0 42-16,5-4 2 0,4-5 32 16,35-31 2-16,-28 25 8 0,7-6 1 0,-19 22-3 15,-2-1 1-15,6-6 7 0,3 3 9 16,-11 5-14-1,-15 7 1-15,12-7-55 0,9-5 1 0,-8-2-115 16,18-28 7-16</inkml:trace>
  <inkml:trace contextRef="#ctx0" brushRef="#br0" timeOffset="111459.19">31538 2914 232 0,'3'-20'202'0,"-3"12"-123"0,0 5 1 15,0 1-22-15,0 1 1 0,0-1 10 16,0 8-46-16,0-4-25 15,0-2 1-15,0 1-28 0,0 0 8 16,0-1 2 0,4 4-1-16,-3-4 10 0,2 0 1 15,3-5 11-15,3 1 0 0,4-5 12 16,44-24 2-16,-27 1 13 0,-7 16 1 0,0 0-6 16,-6 1 1-16,-9 10-4 0,9-3 1 15,-3-2-6-15,2 2 1 0,-9 5 0 0,16-8 1 16,-4 4 43-16,-6 7 40 15,-4 7-34-15,24 1 2 0,-3 19-1 16,-12 16 1-16,-7-7-3 0,-2 6-1 0,-1 4-13 16,0 2 0-16,-7-22-19 0,3 24 0 15,-4-27-6-15,1 21 1 0,-1 1-11 0,0-1 2 16,-1-16 12-16,-4 46 14 16,0-19-29-16,-3-5 0 15,0-5-5-15,0-8 0 0,-5 3-3 0,9-17 0 16,-4-3 0-16,5-13 1 0,-5 13-4 15,5-17 1-15,2 5 6 0,-1-7 0 0,0 0-8 16,4-6 0-16,-5 9-8 0,1-3 1 16,1-2-8-16,-3 0-1 0,1-5-9 0,-4 2 1 15,-5-10-10-15,-32-25 0 0,33 12-13 16,0 0 1-16,0-4-30 0,7-3-1 0,-3-5-22 16,1 0 0-16,1-12-39 0,0-8 29 15,2 32 81 1,-1-22-1-16,4 7 18 0,-1 16 1 0,-1 16 4 15,2 7 1-15,-4-1 18 0,-4 7 1 16,8 7 26-16,-3-3 1 0,-9 9-7 0,-22 42 1 16,24-29-14-16,2 1-1 0,3-3-13 15,3-1 0-15,-1-9-6 0,3-11 1 0,3 0-3 16,4 8 1-16,6-7-6 0,-14-19 0 16,8 11-2-16,35 1 0 0,-11-20 2 0,-10 3 0 15,0 1 5-15,-5 3 1 0,5-1 14 16,-13 13 1-16,4-4 22 0,-1 4-1 0,2 1 4 15,-9 0 0-15,-1 3-23 0,-5 1-1 16,5 0-24-16,-1 1 1 0,12 41-113 16,-15-17-248-16</inkml:trace>
  <inkml:trace contextRef="#ctx0" brushRef="#br0" timeOffset="112114.69">29836 4706 550 0,'8'52'309'0,"0"-7"-193"0,1 0 0 0,0 12 80 15,54 265-112-15,-49-254-69 16,9 23 0-16,-3-17-13 16,-3-9 1-16,1-2-3 0,-2-12 1 0,2-4-31 15,-5-12 1-15,-3-6-51 16,-4-6 0-16,-4-16-116 0,-2-3 0 0</inkml:trace>
  <inkml:trace contextRef="#ctx0" brushRef="#br0" timeOffset="112431.71">30185 4613 253 0,'6'-3'237'0,"-1"3"-104"16,1 3 0-16,-3 3-27 0,6 10 0 15,2 24-12-15,1 9 0 0,1 13-4 16,16 49 1-16,-5-24-31 0,-2 0 1 0,-4-1-34 16,-1 5-1-16,0 15-6 0,6 51-10 15,-9-29-36 1,-10-62 2-16,-1-14 2 0,-3-9 2 0,-1 2-145 15,-9 3-247-15</inkml:trace>
  <inkml:trace contextRef="#ctx0" brushRef="#br0" timeOffset="112771.7">29732 5725 444 0,'0'0'246'0,"4"2"-146"16,-1-1 0-16,4 3-9 0,4 8 0 16,13 10-16-16,12 8 0 0,-6-6-22 0,4-1 1 15,3 6-18-15,4-1 1 16,-1-1-17-16,-1-1 1 0,2-5-8 0,-6-3 1 16,1-8-2-16,-1-7 0 0,-1-5-5 15,-16-1 1-15,1-7-8 0,36-20 0 16,5-36-1-16,-17 6 1 0,1-12 0 0,5-6 1 15,1-7 1-15,-1-2 0 0,-4 2 3 16,-6 25 0-16,0 2 26 0,-4 2 37 16,-19 24-39-16,-9 15 1 15,-4 11-10-15,0 3 2 0,-3 3-14 16,0 0 1-16,0 0-19 0,0 0 0 0,0 0-41 16,0 0 0-16,-3 0-60 0,0 1 0 15,0 0-106-15,-4 0 1 0</inkml:trace>
  <inkml:trace contextRef="#ctx0" brushRef="#br0" timeOffset="114231.82">27106 7601 795 0,'3'5'305'0,"1"-5"-292"0,4 1 0 0,0 1-10 16,-1-1 1-16,15-2-124 0,16-10-153 15,11-13 80 1,-4-25 0-16</inkml:trace>
  <inkml:trace contextRef="#ctx0" brushRef="#br0" timeOffset="114467.82">27305 7413 262 0,'-14'-10'308'0,"5"8"-178"15,1 0 0-15,3 6-11 0,-9 6 1 16,4 34 78-16,7 125-33 16,6-217-90-16,0 133 1 0,4 8-24 15,8 64 1-15,-4-93-18 0,-7-5-1 16,4 6 20-16,-2 17-20 16,0-16-21-16,-6-39-1 0,0-39 0 15,0 40 0-15,0-16-8 0,0 1 1 16,0-11-21-16,-2-1 1 0,-2-10-53 15,-2 2-44-15,-2-10 23 16,-26-32 0-16,18-8-156 0,-5-42-136 16,6 15 85-1,0 10 0-15</inkml:trace>
  <inkml:trace contextRef="#ctx0" brushRef="#br0" timeOffset="114637.32">27476 7588 622 0,'3'13'401'0,"-2"-1"-227"16,3-1-77-16,-4-4-65 15,4 7-32-15,-3-9 1 16,-1 4-39-16,0-18 0 16,0 13-189-16,0-8-214 0</inkml:trace>
  <inkml:trace contextRef="#ctx0" brushRef="#br0" timeOffset="114915.82">27506 7577 385 0,'0'0'250'0,"0"0"-151"0,0 0 0 0,0 1-19 15,0 3-1-15,0-1-27 0,0 5 1 0,2-10-15 16,0 8 2-16,6 33-10 0,-4-25-1 16,5 8-16-16,-6-17-1 0,3 10-16 15,-3-1 1-15,6 4-37 0,-7-17 0 0,1 6-91 16,-8-20 2-16,5 12-116 0,3 7-1 15</inkml:trace>
  <inkml:trace contextRef="#ctx0" brushRef="#br0" timeOffset="115535.82">27625 7353 367 0,'0'6'310'0,"1"6"-209"0,2 3 0 0,0 1-12 15,2 14 1-15,2 2-40 0,1 3 0 16,5 13-10-16,-6-18 1 0,1 9 1 16,-3 1-12-16,1-4-28 15,-5-26 1-15,4 27-6 16,-5-36 1-16,2 5-35 0,-1-9-7 16,-1-12 24-16,4 11-1 15,-1-5 12-15,15-54 0 0,-11 35 8 0,5 1 1 16,-1 6 15-16,-8 15 2 0,11-7 45 15,6-1 26-15,-5 14-57 16,4 6-1-16,-13 2-10 0,6 5-1 16,-1 5-15-16,4 13 1 0,-2 2-14 15,-10-24 1-15,6 9-31 0,-3-3 0 0,-3-9-55 16,0-4 0-16,7 11-16 0,-3-9 1 16,-12-10 24-16,10 8 1 0,0-5 35 0,27 9 213 15,-16-11-131 1,-4 0 2-16,17-9-24 15,0 1 0-15,-13-1 32 0,2-1 0 0,14-11-26 16,-9 6-1-16,0-3-14 0,2 1 1 16,-13 10-3-16,23-26 1 0,-16 13-13 0,1 2 1 15,-17 16 8-15,0-3 1 0,11-12 1 16,-14 14 0-16,-2 7 0 0,-1-6 1 0,0 14 0 16,-1-11 0-16,-1 2 0 0,-1 2 0 15,-34-2 0-15,23 4 0 0,0 5 10 16,-5 6-1-16,9-1 15 0,3 3 1 0,-1 7 81 15,0 27 21 1,11-31-64-16,0-2 1 0,0 17-14 0,3-6 0 16,7-5-27-16,-1-2 0 15,16 5-9-15,-9-11-1 0,13-4-4 0,-6-8 0 16,-12-2-4-16,13 0 2 0,-10-2-17 16,27-6 2-16,-15-4-52 0,-1-5 1 0,-7 1-55 15,2-10 1-15,-14 14-71 0,-4 7 0 16,-4-10-86-16,-4-9-1 0</inkml:trace>
  <inkml:trace contextRef="#ctx0" brushRef="#br0" timeOffset="115703.32">27525 7320 459 0,'-33'0'313'0,"11"0"-139"0,11 0-149 15,3 0-1-15,7 0-15 16,2 1-101-16,18-1-322 16</inkml:trace>
  <inkml:trace contextRef="#ctx0" brushRef="#br0" timeOffset="116078.82">28923 7341 720 0,'0'2'336'0,"3"-2"-281"0,0 0 0 15,6 0-37-15,0-1 1 0,17-5-44 16,-1-2 1-16,24-14-100 0,-10 2 1 0,-7-2-200 16,-9-6 0-16</inkml:trace>
  <inkml:trace contextRef="#ctx0" brushRef="#br0" timeOffset="116999.36">29548 7178 716 0,'0'-4'297'0,"9"-7"-247"0,0 4-42 16,-1-1 0-16,26-20-52 0,7 0-84 15,-15 4 15 1,-9 6 1-16,-14 10 6 0,2-6-1 0,-5-2 31 15,0 14-1-15,0 1-29 0,-3 10 79 16,3-12 30-16,-2 0 0 16,-1 3 22-16,-2 0 0 0,2 1 20 15,-29-8 1-15,20 7 22 0,27 3 0 0,-24-5 30 16,0 2 1-16,9 3 28 0,-3 2 1 16,-2 4-18-16,-30 34 0 0,33 1 30 15,2-7 7-15,2 21-102 16,-1 0 0-16,1 0-14 0,7-13-32 15,0-17-5 1,8 4 1-16,-5-28-21 0,-1-4 1 0,-3-4-27 16,13-8 0-16,-5-6-10 0,2-8 1 15,5-14-6-15,-9 11 1 0,0-2 4 16,-3-2-1-16,-2 1 13 0,0 0 0 0,-5 19 22 16,0 0 0-16,-1 3 19 0,5-10 0 15,-4 8 40-15,1 2 1 0,-1 14 95 16,-8 18 25-16,25-6-13 15,-13 49-52-15,-2-16-73 16,-3-10 0-16,0-30-18 16,0 12 1-16,0-18-3 0,-1 1 1 0,6 4-24 15,2-3 2-15,-17-17-24 16,17 8 0-16,-5-3 4 0,4-9 0 0,35-34 9 16,-34 25 0-16,-1 2 25 0,2 2 0 15,-5 5 14-15,-3 13 1 0,8-9 41 0,-9 11 1 16,-1 2 11-16,-1 5 0 0,2-4-11 15,-1 5 1-15,2 1-15 0,9 33 1 0,-4-4-8 16,0-12 2-16,-1-3-25 0,-2-18 0 16,6 20-38-16,-6-23 0 0,3 3-19 15,6-1 0-15,-18-6-82 0,10 3 1 0,18-4-29 16,-4-11-1-16,-29 5 15 0,40-36 0 16,-28 33 49-16,12-28 154 0,-7 19 32 15,0 4 1 1,-2 6 25-16,-6 11 2 0,1-1 9 0,2 0 1 15,-7 13-19-15,7-12 0 0,-3 4-31 16,0 3 2-16,6 30-18 0,-6-4 1 16,0-23-7-16,0 12 1 0,0-2-15 0,0-1-1 15,0-2 1-15,0-4-15 16,0-8-31-16,0-2-19 16,0-20 15-16,3 23 2 15,0-7 6-15,-1-8 0 0,16-21 2 16,-2-1 0-16,-3 16 15 0,-2 3-1 0,3 6 60 15,3 2 19 1,1 6-42-16,-2 6 1 0,0 4-27 0,-3 7 1 16,-1 3-17-16,0 0 0 15,-4-5-22-15,0-2 0 0,-1 4-171 0,-2-4-160 16,-4-13-348 0</inkml:trace>
  <inkml:trace contextRef="#ctx0" brushRef="#br0" timeOffset="117523.82">30670 7096 756 0,'0'0'311'0,"0"0"-252"0,0 0 1 15,0 0 29-15,3-1-58 0,1-2-26 16,9-4 0-1,-10 5-10-15,48-30 1 0,-17 3-33 0,-13 4-5 16,-16 16 17 0,7-22 0-16,-12 19 4 0,0 6-1 0,0 1 3 15,-6-4 0-15,-1-2 9 0,-6 4 2 16,10 9 9-16,-9-4 0 0,-30-12 3 16,24 14 0-16,3 2 19 0,8-1-1 0,-6 5 22 15,-6 10 1-15,7 1 14 0,4 8 1 16,0 3 13-16,4 4 2 0,0 0-7 0,2 1 2 15,4-1-21-15,-1-18 0 0,8 21 12 16,20 13-16-16,3-24-31 16,33-4 2-16,-41-21-7 15,41-2 0-15,-37-4 2 0,1-1 0 16,26-13-7-16,36-23-1 0,3-24-16 0,-33 22 2 16,-6 3-41-16,-7 3 0 0,-14 8-93 15,-8 5 1-15,-17 8-280 0,-6-1 0 0</inkml:trace>
  <inkml:trace contextRef="#ctx0" brushRef="#br0" timeOffset="117999.82">29173 7317 519 0,'26'-5'297'0,"-6"-3"-254"0,-1 4 0 15,-1-3-29-15,74-24-1 0,-72 23-16 16,20-10 0-16,0-1-52 0,-3 1 0 0,9-7-250 16</inkml:trace>
  <inkml:trace contextRef="#ctx0" brushRef="#br0" timeOffset="120967.34">28003 4928 149 0,'0'-6'111'0,"0"4"-95"15,0-1 1-15,0 3-8 0,0 3 0 16,0-3 3-16,0 0 2 0,0-4-2 16,0 4 1-16,0 0-4 0,0 0 0 0,0 0 6 15,0-2 0-15,3 0-4 0,-3 1 1 16,3-5-8-16,1 3 0 0,1-5-2 0,3-2 1 15,27-39-4-15,-18 30 1 0,0-1-2 16,3-2 0-16,12-9 0 0,-8 8 0 0,-11 15-2 16,13-12 1-16,14 0-1 15,-14 10 2-15,0 7 0 0,0 1 0 0,-17 5 3 16,5-1 1-16,5 7 2 0,5 10 1 16,-7-2-2-16,-5 4 0 0,2-2 7 15,1-5 1-15,0-1-3 0,1-5 2 0,15-1 0 16,-8-9-14-16,-4-4-16 15,16-5 1-15,25-17 0 16,-11-14 1-16,-15 15-2 0,1 3-1 0,2 1 7 16,-3 1 1-16,-3 5 9 0,-2 4-1 15,-14 10 6-15,11-4 0 0,9 4 9 0,-22 3 0 16,11-1 3-16,2-1 1 16,-1 1 4-16,4 1-1 0,-14-4 2 0,18-1 0 15,30-9 13-15,35-20-15 16,-15 3-3-16,-15 2 1 0,-13 10 10 15,-3-2 1-15,1 5-4 0,-1-2 1 16,-5 5-4-16,-2 1 0 0,-4 0 5 16,-3 3-1-16,6-2 23 0,8 0-9 15,-4-2-13-15,-9 1-1 16,-22 7-5-16,16-4 0 0,3-1-9 0,-1-2 0 16,2 3-3-16,0-2 2 0,2 3-3 15,-1-3 0-15,0 2 2 0,-1 4 1 0,0 1-2 16,-3 1 1-16,-16 1 6 15,18 0-1-15,-1 0-5 0,-1 0 0 0,1 1-5 16,0 0 0-16,7-2 10 0,8-6-7 16,24-8-3-1,-22 2 1-15,-8-1-1 0,-9 5 1 0,16-5-2 16,-21 3 0-16,4-2 0 0,0 1 0 16,1 3-2-16,4 0 0 0,2-1 2 15,1 0 1-15,3 1-5 0,3-1 0 0,-22 9 5 16,25-2 0-16,0 0 1 0,1 3 0 15,-26 1 1-15,26-2 0 0,-2 1-6 0,0-3 0 16,0 0 0-16,-2-3 0 0,23-6-47 16,-23-1 0-16,15-12-82 0,-23 5 1 15,-3-14-332-15</inkml:trace>
  <inkml:trace contextRef="#ctx0" brushRef="#br0" timeOffset="125803.32">29002 8448 673 0,'-24'5'263'0,"-5"12"-187"0,-2 9-32 15,8-6-42-15,-83 75 1 16,94-76-31-16,-8 23-30 0,18-14 38 15,8-7 0-15,7-8 2 16,-3-5-1-16,6 7 15 0,5-1 0 0,7 4 9 16,-10-6 1-16,-10-5 5 15,7 6-1-15,5 11 5 0,-7-1 1 0,-4-3-9 16,1 5 0-16,-5-13-6 0,4 12 1 16,3 2 2-16,1 4 0 0,-5-14 2 15,15 35 1-15,6 26 28 0,-3 0 15 16,-7 2-22-16,-6-13 0 15,-7-15-5-15,-1 2-1 0,0 0-4 16,-2 1-1-16,1-29-8 0,-4 1 0 0,5 27-7 16,1-2 1-16,2 2-2 0,7 31 0 15,-1-28-5-15,-1-2 1 0,2-1-16 16,7 21 1-16,-6-25-3 0,1 3 1 16,-2 0 15-16,2-2 0 0,-1 1-9 0,-1 0 1 15,-1 1 10-15,-4-1 0 0,1-1 4 16,-3-6 0-16,-5-21 1 0,6 17 1 0,-3 3-2 15,-1 1 0-15,1 3-1 0,-3-22 1 16,0 23-1-16,5 4 1 0,-2 3-2 16,0 1 0-16,-1 2 1 0,4 3 0 0,0 34 2 15,3 4 0-15,-1-36 1 0,-2-5 0 16,1-2-1-16,-3-2 1 0,4-1-1 16,0 2 1-16,-7-27-2 0,8 24 1 0,-2 0-6 15,-1 0 0-15,2-4-25 16,-4 0 0-16,3-7-29 0,-4-3 0 0,1-9-83 15,-2-5 1-15,-3-19-297 0</inkml:trace>
  <inkml:trace contextRef="#ctx0" brushRef="#br0" timeOffset="127578.92">28045 8992 474 0,'-1'26'211'0,"1"-11"-193"16,0-3 1-16,-2-1-15 0,2-2 1 16,0 12-18-16,2-4 0 0,-2-4-12 15,1-1 0-15,1-3 17 0,-2-8 0 16,1 10 17-16,-1-18 0 0,0 9 1 0,0-1 0 16,0-1-7-16,0 1 1 0,0-1-3 15,4 0 0-15,-4 0-2 0,0 0 0 0,0-1-1 16,0 1 1-16,0-2-8 0,0-1 0 15,0 0-28-15,0-2 0 0,0-1-36 16,0 2 2-16,0-30-10 0,-4 24 0 0,4 0-95 16</inkml:trace>
  <inkml:trace contextRef="#ctx0" brushRef="#br0" timeOffset="127775.9">28044 9012 118 0,'0'-5'79'0,"0"1"-68"16,0 2 1-16,0-3-7 0,0 1 1 15,-2 0 6-15,2-2 0 0,0 11 4 0,0-13 1 16,0 3 7-16,0 0 1 0,0 3 3 16,0-3 1-16,0 3 61 0,0 2 27 15,0 1-78-15,0-2 0 16,0 2-19-16,2 1 1 0,-2 3-14 16,0-1 1-16,1-1-11 0,2 27 1 0,-3-18-56 15,0-3 0-15,0 0-75 0,0-27-1 16</inkml:trace>
  <inkml:trace contextRef="#ctx0" brushRef="#br0" timeOffset="128219.54">27907 9055 253 0,'-14'3'218'0,"2"8"-126"0,6 2 0 16,-2 2-26-16,-15 25 0 0,12-2-38 15,8-28 0-15,-1 7-21 0,1-4 2 0,1-2-16 16,2-4 1-16,0-5-5 0,2 0 1 15,-2-4-7-15,3 2 1 0,-2 2-38 16,4-2 1-16,-4-5-3 0,6-1 0 0,28-15-13 16,-3-23 54-1,16-11 6-15,-18 27 0 0,-6 7 5 16,0 0 0-16,1 2 7 0,-2 1 0 16,-4 9 19-16,10-4 48 0,18 1-4 15,-24 12 0-15,-18 7 10 16,9 8-1-16,-5 5-10 0,1 30-1 0,-6-8-5 15,-4-20 1-15,0 1-6 0,0 21-1 16,-4 10 47-16,-9 11-31 16,-15 34-48-16,-20 8-1 0,26-60-8 15,-4-2 1-15,0-7-8 0,7-5 1 16,1-7-4-16,3-3 1 0,6-6 0 16,2-5 1-16,4-10-3 0,0 2 1 15,-1 2-7-15,8-12 0 0,-8 7-7 16,4 1-1-16,0-2-4 0,0 0 0 0,0 0-8 15,0 0 2-15,-1-2-25 0,1-2-45 16,0 2 18-16,0-2 1 16,-5-22-42-16,5-2 1 0,0 7-83 15,0-2-1-15</inkml:trace>
  <inkml:trace contextRef="#ctx0" brushRef="#br0" timeOffset="129407.04">29494 6898 72 0</inkml:trace>
  <inkml:trace contextRef="#ctx0" brushRef="#br0" timeOffset="129463.54">29632 7111 66 0,'29'43'37'0,"-7"-15"-40"16,-5-1 0-16,1-1-10 0,66 100 2 15</inkml:trace>
  <inkml:trace contextRef="#ctx0" brushRef="#br0" timeOffset="132876.04">29569 8415 447 0,'-11'28'199'0,"5"-13"-185"0,-1-2 1 16,1-5-40-16,-12 21 1 0,2-17-111 16,9-11 0-16</inkml:trace>
  <inkml:trace contextRef="#ctx0" brushRef="#br0" timeOffset="133203.04">29528 8295 526 0,'0'5'373'0,"0"-1"-278"0,0 3 1 16,0 1-32-16,0 0 0 0,0 17 2 15,0 9-34-15,-5 23-27 16,-1-14 0-16,0 0-7 0,0-8 0 15,-1-10-33-15,1-4-1 0,0-2-58 0,-3 3 0 16,6-17-71-16,0-3 2 0,-5 3-71 16,8-12 0-16</inkml:trace>
  <inkml:trace contextRef="#ctx0" brushRef="#br0" timeOffset="133347.54">29644 8246 324 0,'17'0'223'0,"-7"3"-164"0,0 1 2 0,0 3 23 16,14 12-94-16,-13-2-100 15,-6 3 0-15,-7-4-172 16</inkml:trace>
  <inkml:trace contextRef="#ctx0" brushRef="#br0" timeOffset="133747.04">29571 8631 300 0,'-5'-1'168'0,"4"0"-88"0,2 1 0 0,-2-9 66 16,2-1-82-16,4-12-56 16,4 2 0-16,14-16-2 15,-3 16 0-15,14-11 9 0,-7 13 0 0,4 4 2 16,0 2 0-16,-14 11 18 0,35-8 1 16,-35 10-11-16,15 1 2 0,-15 4-8 15,17 5 0-15,15 13 22 0,-7 15 0 0,-23-11-12 16,-3-1 0-16,-1 11 38 0,-7 10-9 15,-7-3-39-15,-4-10 1 16,-1-24-12-16,-3-1 0 0,-9 21-7 16,2-17 1-16,-1-1-24 0,-11 3-1 0,7-12-33 15,9-3 0-15,-11 1-12 0,-2-2 2 16,-1-2-12-16,-2-2 1 0,2-5 37 16,0-7 0-16,1-1 38 0,-8-17 1 15,25 25 36-15,-11-12 0 0,6 6 37 16,8 12 1-16,-8-6-25 0,4 9 1 0,14 6 34 15,-11 4-34-15,-2-3-39 16,-13 41-1-16,16-14-6 0,-1-12 0 16,2 0-8-16,1-1 0 0,1 0-71 15,0-6-104-15,0-11 42 16,1-1 1-16,-1-4-65 0,2-8 1 16</inkml:trace>
  <inkml:trace contextRef="#ctx0" brushRef="#br0" timeOffset="133899.04">30079 8117 354 0,'9'0'274'0,"-6"8"-137"0,4-2-97 16,-4 2-88-16,6-1-201 15,-8-7-28 1</inkml:trace>
  <inkml:trace contextRef="#ctx0" brushRef="#br0" timeOffset="134111.04">30331 7977 265 0,'0'0'232'0,"0"0"-124"0,0 2-90 16,0 0 0-16,-2 5-19 0,-1-3 1 15,-4 8-30-15,7-14 1 0,-8 8-65 0,-18 29 60 16,32-47 44-1,-15 20 1-15,1-2 21 0,8-6 0 0,-3 1-11 16,-2 4 2-16,5-5-11 0,0 0 1 16,-3 0-7-16,3-3 2 0,0-1-16 15,0 0 1-15,0-1-61 0,-10-21 0 0,23-8-154 16</inkml:trace>
  <inkml:trace contextRef="#ctx0" brushRef="#br0" timeOffset="134263.54">30363 7894 382 0,'0'48'336'0,"0"-13"-211"0,0-3 2 16,0-3-58-16,2 33 1 0,4 59-48 0,-3-102 1 15,-1-21-20-15,2 39 1 0,5-6-19 16,-1-3 0-16,-2-6-56 0,2-8-1 0,1 2-68 16,-9-16 1-16,1 0-48 0,-5-12 1 15</inkml:trace>
  <inkml:trace contextRef="#ctx0" brushRef="#br0" timeOffset="134927.04">30362 8232 274 0,'-15'28'252'0,"4"-9"-173"0,1 1 1 16,-3 1 4-16,-44 86-47 16,48-88-30-16,-1-2 0 0,4-5-6 15,3-1 0-15,3-8-10 0,-3-2-1 16,3 1-42-16,3-8 22 15,-3 2 24-15,-3 6 0 0,3-8 8 16,3-3 2-16,-3-24 3 16,9 14 1-16,17-19 8 0,16-9-9 15,-10 15-10-15,-6 13 1 16,-9 8-11-16,-6 4 0 0,13-10-22 16,-10 7 1-16,-4 1-70 0,-7 7 0 0,-5 3 21 15,2-1 0-15,0 1-66 0,2 5 100 16,-5-1 84-16,3 21 1 15,-19 17 38-15,-2-16 2 0,-24 19 140 16,-1 4 61-16,4 1-181 16,13-8 1-16,16-22-66 0,3-9 1 15,10-9-16-15,-3 0 1 0,6-2-11 16,-3 3 2-16,3-9-26 0,4 3 1 16,0-3-34-16,10-6 1 0,51-38-38 15,-39 16 0-15,2 0-25 0,-2 4 0 0,-13 20 56 16,12-13 1-16,12 3 56 0,-17 11 1 15,-6 4 76-15,-12 4-1 0,-1 4 33 0,7 10 1 16,-8 17 82-16,-3 19-60 16,-6 5-83-16,3-28 0 0,-8 28 2 15,-7 15-36-15,1-28-18 16,-2-4-56 0,-2 0-11-16,10-27 2 0,5-10-44 15,-3 1 2-15,1-2-30 16,3-2 0-16,8-1 26 0,-7 1 0 0,1-4 75 15,0 0 0-15,2 0 65 0,-20-32 1 16,23 24 66-16,-1 1 1 0,4 2 28 16,-2 9 2-16,11-12 94 0,-2 21-90 15,40-11 37-15,-1 15-61 16,-25-6-81-16,22 8 2 16,19 6-16-16,-34-10 1 0,-4-4-10 15,-3-1 0-15,-4 0-28 0,-12-4 0 0,16 2-57 16,-15-2 2-16,-8-2-82 0,-1 0 2 15,-8-8-147-15,12-16 2 0</inkml:trace>
  <inkml:trace contextRef="#ctx0" brushRef="#br0" timeOffset="135163.04">29975 8406 581 0,'5'-5'291'0,"2"-1"-199"0,4 1 0 0,4-4-16 16,28-16 2-16,75-52-9 0,-64 44-38 15,49-23-26-15,-17 12 0 16,-17 12-21-16,26-8-84 16,-19 12-98-16,-37 17 60 15,-28 8 21 1,-9 2 2-16,-5-2-23 0,1 3 1 0</inkml:trace>
  <inkml:trace contextRef="#ctx0" brushRef="#br0" timeOffset="135347.04">30429 8220 587 0,'11'0'324'0,"4"0"-219"16,1-2-46-16,-3-1-62 16,14-2 0-16,-1 2-61 0,-3-4 0 15,-3 0-120-15,0-1 2 0</inkml:trace>
  <inkml:trace contextRef="#ctx0" brushRef="#br0" timeOffset="136371.54">29976 9690 694 0,'-3'31'384'0,"0"17"-184"16,0 6-61-16,3-13-104 15,-9 148 0-15,9-163-23 0,-2 18 1 16,2-48-11-16,0 45 0 0,-2-7-14 15,2-4 0-15,0-20-34 0,0 21 1 0,0-18-30 16,0-12 1-16,0 9-21 16,0-9 1-16,0-12 5 0,0 10 0 0,0-15-26 15,0-24 83-15,0 4 42 16,-1-24 53 0,2-3-19-16,1-39 1 0,4 49 2 15,2 17 1-15,2 16 10 0,9 3-1 16,-2 16-8-16,-1 6 1 0,5 8 23 0,3 10-21 15,-2 1-45 1,12 17 1-16,-27-36-15 0,-5-1 1 0,12 8-35 16,-6-11 1-16,-13-5-24 0,11 4 0 15,11-13-51-15,6-29 31 16,-6-1 74-16,11-34 0 16,-18 49 22-16,-2 1 0 0,1 9 76 15,-4 2 50-15,-2 25-17 16,-9 13-55-16,6-15-45 15,3 42 2-15,-6-7-13 0,-5 3 0 16,0-7-8-16,-2-5 0 0,4-6-18 16,-1-5-1-16,-2 3-97 0,6-21-143 15,0-5 117-15,-3 2 1 16,12-19-109-16,-9 7 115 16,-5-35 141-16,8 12 1 0,5 2 103 15,4-4 0-15,-3 29 15 16,7-5 0-16,14-2 67 0,21 17-20 15,-30 5-127-15,22 6 1 16,-25-4-26-16,36 22 2 0,-26-12-15 16,-2-3 1-16,6 9-13 0,-14-9 1 0,-4-2-28 15,-5-6 0-15,-6-6-49 0,0-2 2 16,2-1-73-16,-4-4 0 0,2 1-47 0,0-4 1 16</inkml:trace>
  <inkml:trace contextRef="#ctx0" brushRef="#br0" timeOffset="136524.04">30532 9668 464 0,'2'13'416'0,"1"5"-281"0,0 1 1 16,0 3-58-16,11 87 2 0,-9-84-49 15,3 21 0-15,-9-51-18 0,7 48 0 0,-3-11-14 16,2 2 1-16,-2-8-90 0,2 8-141 16,-5-34-102-1,-2-4-8-15</inkml:trace>
  <inkml:trace contextRef="#ctx0" brushRef="#br0" timeOffset="136795.54">30591 9462 226 0,'7'0'129'0,"-4"2"-77"0,0 4 1 0,-3-1-20 16,5 7 0-16,-5-2-27 0,0 15 1 15,-5 0-33-15,-7 15-49 16,-2-12 41-16,-4 1 0 0,4-6 22 15,6-8 1-15,2-3 21 0,0-1 1 16,6-6 126-16,-3 3 96 0,6 2-126 16,0 0 1-16,5 1-20 15,4 0 1-15,17 7 55 0,30 4-52 16,-12-3-71-16,-2-4 0 16,-13-3-13-16,0-1 1 0,-6-1-12 15,-4-2 0-15,-11-5-48 0,-2-2 1 0,9 3-71 16,-4-1-1-16,-8-3-145 15,-1-1 2-15</inkml:trace>
  <inkml:trace contextRef="#ctx0" brushRef="#br0" timeOffset="137095.04">31162 9415 683 0,'-5'3'347'0,"-4"10"-130"16,3 0-135-16,1 1 1 15,-7 27-29-15,5-12 1 0,2 0-7 16,3 4 0-16,2-1-11 0,0-15 0 0,0 13-12 16,2-17-1-16,4 27-8 0,3-19 2 15,7 4 0-15,-3-21-11 16,13 12-21-16,-9-12 0 0,-9-7-29 15,14-3 0-15,-18-3-108 0,11-14-44 16,-22 23 51-16,22-41 1 16,-20 17-82-16,-1 0 0 0,-14-4-205 15</inkml:trace>
  <inkml:trace contextRef="#ctx0" brushRef="#br0" timeOffset="137374.54">30436 9640 334 0,'-5'-1'279'0,"3"-1"-189"16,2 2 0-16,0 0-15 0,0 0 0 15,0 0-3-15,0 0-1 0,0-2-3 16,0 2-1-16,0 2 5 0,2-2-41 15,-1 3-24 1,3 0 2-16,-3 1-7 0,1 0 0 0,1 2-17 16,-1-1 1-16,16 36-23 0,-17-27 2 15,1-3-31-15,-1 4 1 0,1-3-35 16,1 5 1-16,-3-13-54 0,4-2 1 0,-4-4-10 16,0 2 0-16</inkml:trace>
  <inkml:trace contextRef="#ctx0" brushRef="#br0" timeOffset="137815.01">30600 9494 565 0,'0'0'343'0,"3"0"-219"16,0 3-72-16,0 0-39 16,0 2-1-16,-3-2-11 0,3 4 0 15,-6-9-14-15,5 11 0 0,1 27-38 16,-10-22-12-16,0 1 24 16,-8 9 0-16,10-21 4 15,-3 8-1-15,2-1 22 0,4-8 2 0,7-6 15 16,-8 8 0-16,1-2 13 0,2-2 0 15,0 1 14-15,0 1-1 0,0-2 7 16,0 0 1-16,2 4 35 0,1 0 12 16,5 2-27-16,-2-2 1 15,9 4-6-15,41 29 0 0,-33-31-11 0,1 1 0 16,4 0-1-16,-1 0 1 0,-9-3 5 16,17 4-27-16,0 1-15 15,13 1 0-15,-39-8-24 0,11 5-59 16,-7-1-96-1,-8-6-133-15,-2 0-11 16,11 0-1-16</inkml:trace>
  <inkml:trace contextRef="#ctx0" brushRef="#br0" timeOffset="138380.03">31263 9357 321 0,'-14'7'286'0,"7"3"-184"0,-1 4 2 0,4-1-53 15,-12 26 1-15,10-9-35 0,3-1 0 0,1 0-16 16,2-1 2-16,0-2-67 0,0-3 2 16,0-17-168-16,2-3 0 0</inkml:trace>
  <inkml:trace contextRef="#ctx0" brushRef="#br0" timeOffset="139908.03">31291 9756 652 0,'17'16'356'0,"1"-3"-178"0,5-9-72 15,3-8-73 1,84-28-28-16,-94 17 2 0,12-12-22 16,-8-3 2-16,-2 5-34 0,-4 2 0 15,-2 0-139-15,-8 8-178 16</inkml:trace>
  <inkml:trace contextRef="#ctx0" brushRef="#br0" timeOffset="140647.65">30176 11328 752 0,'12'36'344'0,"-5"-18"-285"0,1-1 0 0,3-6 33 16,20 26-52-16,9-30-32 15,-14-14 1-15,-14-5-5 0,7-13 0 16,1-9 0-16,6-26 0 0,-14 19-3 0,-4 3 1 15,-5 3-2-15,-3 20 0 0,-3-14-3 16,-2 17 2-16,-4-13 3 0,-12-11 2 0,3 19-3 16,8 14 0-16,-18-11-2 0,2 11 0 15,20 3-3-15,-8 0 1 0,-1 2-7 16,4 1 0-16,3 1-82 0,-21 15-92 16,9-1 56-1,0-2 0-15,14-12-63 0,-9 4 1 0</inkml:trace>
  <inkml:trace contextRef="#ctx0" brushRef="#br0" timeOffset="140911.67">30291 11294 637 0,'14'18'311'0,"-3"-9"-238"0,1 0-1 16,-4 1-34-16,22 20 1 0,-1-2-31 16,-9-11 0-16,-12-10-24 0,13 7 1 0,10 4-115 15,-15-11-188-15,-13-6 101 16,0-2-1-16</inkml:trace>
  <inkml:trace contextRef="#ctx0" brushRef="#br0" timeOffset="141151.64">30744 11174 732 0,'-12'0'250'0,"6"0"-256"0,2 0 0 15,0 0-44-15,1 0 0 0,-11-10-561 16</inkml:trace>
  <inkml:trace contextRef="#ctx0" brushRef="#br0" timeOffset="141254.69">30911 11153 149 0</inkml:trace>
  <inkml:trace contextRef="#ctx0" brushRef="#br0" timeOffset="141499.69">30952 11055 483 0,'-7'5'338'0,"-1"11"-146"0,4 4-64 15,-2-4-94-15,-10 36 1 16,9-20-12-16,1-2 2 16,-2 4-1-16,3 6-14 0,-1-7-15 15,5-22 0-15,-1-1-34 16,-2 12-1-16,-1 1-70 0,5-21 1 0,0-1-120 16,0-13 2-16</inkml:trace>
  <inkml:trace contextRef="#ctx0" brushRef="#br0" timeOffset="141735.78">30867 10953 389 0,'-3'2'363'0,"1"22"-130"0,-1-3-160 15,2 2-1-15,-12 79-32 0,9-84 1 0,-2 22-25 16,7-38 2-16,-4 35-15 0,0-1 1 16,0-5-19-16,3-3 1 0,-1-9-60 15,1-3-1-15,0-11-69 0,-2-2 0 0,2-4-64 16,2-14-1-16</inkml:trace>
  <inkml:trace contextRef="#ctx0" brushRef="#br0" timeOffset="141930.78">30933 10905 309 0,'20'-11'322'0,"-11"8"-176"16,5-2 0-16,-5 10-46 0,14-4 0 15,14 25 77-15,12 44-62 16,-7 13 5-16,-7 4-51 16,-12-20-53-16,-9-19 0 15,-5-17-11-15,-4-7 1 0,-4-4-29 16,-1 0-1-16,0-12-58 0,0 12 2 0,-4-12-91 15,-1-1 1-15,-12 11-176 0,-13-10 1 16</inkml:trace>
  <inkml:trace contextRef="#ctx0" brushRef="#br0" timeOffset="142055.28">30930 11212 492 0,'7'-4'200'0,"-2"1"-141"15,3 0 1-15,-2 1-31 0,2 2 2 16,13-4-39-16,-4 1 0 0,8-3-54 15,-7 1 1-15,-12 1-79 0,10-4 0 0</inkml:trace>
  <inkml:trace contextRef="#ctx0" brushRef="#br0" timeOffset="143163.78">30408 11717 735 0,'0'36'432'0,"0"-11"-351"0,0-1-1 16,0 0-43-16,0-4 1 0,0 27-29 16,-2-8 1-16,1 19-8 0,-1-24 1 0,-2-3-7 15,0-3 1-15,1-2-25 0,0-3-1 16,2-6-29-16,-1-2 0 0,1-1-16 0,1-14 2 16,0 1-6-16,1-13 60 15,-2 11 22-15,1-1 0 0,0-5 8 16,0-39 1-16,0 27 11 0,1 0 0 15,4-1 24-15,-2 14 1 0,6-2 20 16,9-1-1-16,-16 16-14 0,40-12 1 0,-15 10-16 16,4 1 2-16,9 12 4 15,30 20-30-15,-20-8-30 16,-11-16-82-16,-17-10 30 16,-8-4-1-16,-11-3-19 15,0 0 2-15,3-10-7 0,-1-6 1 0,0-8 33 16,-4-4 0-16,2-4 51 0,-3 2 1 15,0-2 45-15,-3 20 0 0,2 3 81 0,-1-12 37 16,2 18-81 0,-1-9 1-16,-1 6-18 0,4 39 0 0,-6-13 27 15,4 37-39 1,2-20-36-16,0 25 1 0,1 41-11 16,1-46 0-16,-1-11-73 0,0-3-94 15,3-10-3 1,-6-7 0-16,2-12-157 0,-2-16 0 0</inkml:trace>
  <inkml:trace contextRef="#ctx0" brushRef="#br0" timeOffset="143387.78">30812 11805 324 0,'20'-9'274'0,"-7"3"-181"0,0 3 0 0,-2 1-43 15,13-4 1-15,-1 3-35 0,-2 1 2 0,10-1-15 16,-14-4 0-16,-10 5-31 15,16-3 2-15,-13 2-63 0,-8 2-39 16,2-1-11-16,-4 2 47 16,0 0 59-1,-4 3-1-15,8 0 18 0,-4 1 0 0,0 4 14 16,10 24 0-16,-14-11 4 0,1 5 1 16,0 13-5-16,-3-11 1 0,-1-13-73 15</inkml:trace>
  <inkml:trace contextRef="#ctx0" brushRef="#br0" timeOffset="143539.78">30979 11998 553 0,'11'-8'292'0,"-2"2"-247"0,0 4 1 15,-2 0-23-15,12-5-1 0,-5 5-70 16,3-2 1-16,-11-2-360 0</inkml:trace>
  <inkml:trace contextRef="#ctx0" brushRef="#br0" timeOffset="143848.28">30911 11974 585 0,'0'5'349'0,"2"8"-264"15,0 4 1-15,-1-2-35 0,2 12 1 0,-1 4-35 16,-1-1 2-16,1 11-21 0,-1-29 1 16,1 22-42-16,-2-23 1 0,3 15-74 0,-3-20 2 15,0 9-114-15,0-14 0 0</inkml:trace>
  <inkml:trace contextRef="#ctx0" brushRef="#br0" timeOffset="144167.28">30921 11832 440 0,'0'0'348'0,"0"5"-271"0,0 2 0 0,0 6 1 16,0 2-53 0,1 9-25-16,-1 1 1 0,3 18-25 15,-1-21-1-15,1-4-46 0,-1 1 0 16,-1 4-59-16,-1-10-1 0,0-1-10 0,0-1 1 15</inkml:trace>
  <inkml:trace contextRef="#ctx0" brushRef="#br0" timeOffset="144535.78">30962 12212 185 0,'0'0'173'0,"-3"0"-17"0,3 0-21 16,0 4-35-16,-3 3-15 16,3-1-53-16,-1 1-1 15,2-9 4-15,-1 10 1 0,-3 25 36 0,5-19-23 16,-2-11-18 0,1 1 1-16,-1-15-11 0,0 11 1 0,0 9-9 15,0-9 1-15,0 0-9 0,0 0 0 16,3 2 0-16,-3 0 2 0,0-2-7 15,0 0 0-15,3-1 3 0,-1 1 0 0,7-6 19 16,6-2 37-16,34-16-25 16,-19 7 0-16,8-3-4 15,-15 7 0-15,1 0-14 0,-14 7 2 16,9-5-11-16,-9 9 0 0,16-9-6 16,-13 9 1-16,-3-3-7 0,2 2 1 0,-4 2-36 15,-5 0 1-15,-6 2-66 0,8-1 0 16,-5-2-158-16,0-2 2 0</inkml:trace>
  <inkml:trace contextRef="#ctx0" brushRef="#br0" timeOffset="144851.28">31482 11709 508 0,'-31'-5'214'0,"17"2"-172"16,3 1-1-16,5 0-7 0,-13-4 1 0,12 2-29 15,2 0 0-15,2 0-9 0,8 8 0 16,-7-8 6-16,2 4 0 0,0 0 24 16,-1-1-1-16,1 2 27 0,0 2 0 0,0 2-6 15,0 0 1-15,-5 29-6 0,7-3 0 16,-1 14 22-16,2 13-29 15,0-1-30-15,2 0 1 16,-1-2-11-16,1-15 2 0,-2-10-26 16,0-6-102-16,-1-6 14 15,-1-15-1-15,-1-3-68 0,2 11 1 16</inkml:trace>
  <inkml:trace contextRef="#ctx0" brushRef="#br0" timeOffset="145251.28">31512 11679 257 0,'11'-8'224'0,"-5"3"-94"0,-1 4 1 0,-1 0-30 16,-1 2 1-16,1 0-48 15,4-1 1-15,-15 3-16 0,14 0 1 0,-5 1-10 16,1 3 0-16,-3-2-18 0,19 33 1 16,-21-23-13-16,-2-2 1 0,-3 9-21 15,-4-6 0-15,-1-3-36 0,3-2 0 0,0-2-19 16,-3-2 1-16,5-7-25 0,-4 5 0 15,0-3-113-15,18-5 130 0,-11 4 101 16,-1-1-1-16,5 0 32 16,-3 0 1-16,3 0 2 0,0 0 1 0,0 0 21 15,-3 2 2-15,0-1 3 0,3 0 2 16,0 0-3-16,0 1 1 0,1 3 65 16,5 3-32-16,5 24 16 15,35-6-14 1,9 3-57-16,-39-25 1 0,27 13-24 15,-20-9 2-15,0-2-12 0,-2-2-1 16,-11-1-9-16,-2 2 2 0,7 0-8 0,-1 1 1 16,5 1-5-16,-9-7 0 0,-7 0-3 15,-9-2 1-15,10 4-7 0,0-2 1 0,-4 0-22 16,2 0 0-16,-2 0-57 0,2 2-1 0,-1-1-123 16,-1 1 1-16</inkml:trace>
  <inkml:trace contextRef="#ctx0" brushRef="#br0" timeOffset="145395.29">31864 12009 1005 0,'-3'0'439'0,"-2"-2"-400"0,5 4 0 16,0-2-54-16,0 0 1 0,0 0-72 0,0 0 1 15,0-2-122-15,-3-1 0 0</inkml:trace>
  <inkml:trace contextRef="#ctx0" brushRef="#br0" timeOffset="146039.79">32338 11801 792 0,'-1'0'279'0,"-1"0"-265"0,2 0 1 0,0 0-35 16,0 0 1-16,0-3-149 0,0 2 1 0</inkml:trace>
  <inkml:trace contextRef="#ctx0" brushRef="#br0" timeOffset="146183.28">32618 11691 373 0,'0'0'220'0,"0"0"-182"16,2 0 1-16,-1-2-48 0,1 1 2 15,-1-2-114-15,2-6-1 0,-4 11-149 0</inkml:trace>
  <inkml:trace contextRef="#ctx0" brushRef="#br0" timeOffset="146245.28">32917 11621 60 0</inkml:trace>
  <inkml:trace contextRef="#ctx0" brushRef="#br0" timeOffset="146335.28">32982 11589 180 0,'12'-9'306'0,"-8"5"-164"16,0 3 1-16,-1 1-72 0,-2 0 1 0,1 1-63 16,0 1 1-16,-6-2-113 0,4 0 1 0</inkml:trace>
  <inkml:trace contextRef="#ctx0" brushRef="#br0" timeOffset="146451.78">33239 11647 890 0,'-3'0'273'0,"-5"0"-310"0,1 0 1 0,-1 0-199 0,-2 0 1 16</inkml:trace>
  <inkml:trace contextRef="#ctx0" brushRef="#br0" timeOffset="157364.19">23068 14020 648 0,'0'0'366'0,"0"10"-176"15,1 1-132-15,2 1 0 16,0 14-34-16,5 7-1 0,-2 2-17 16,2 5 0-16,0 2-7 0,4 22 1 0,-6-24-34 15,-3-21 0-15,2 18-72 0,1-4 0 16,-5-7-110-16,4-4 2 0</inkml:trace>
  <inkml:trace contextRef="#ctx0" brushRef="#br0" timeOffset="157495.69">23330 14331 642 0,'0'0'294'15,"0"2"-227"-15,0 5-76 16,0-3-147-16,0-1 0 16</inkml:trace>
  <inkml:trace contextRef="#ctx0" brushRef="#br0" timeOffset="158282.69">23705 13966 847 0,'0'45'411'0,"0"-15"-347"0,0-3 2 0,0 0-36 15,0-2 2-15,0 28-22 0,0-8 1 0,0-2-9 16,0-3 0-16,-2-2-17 0,2-4 0 16,0-4-22-16,-1-3 0 0,1-6-31 15,0 7-1-15,0-24-129 0,-3 0-81 16,0 4 152-16,3-24-1 16,0 12 68-16,0 0 0 0,-9-37 57 0,6 14 2 15,3-14 31-15,-2 12 0 0,2 15 19 16,2-14 0-16,-2 19 9 0,0-1 0 0,6-10 72 15,3-3-4-15,2 20-25 16,13 10-34 0,-7 11-49-16,8 20 1 15,-16-13-11-15,0-10 0 0,-4-4-21 16,-2-7 0-16,1 7-85 0,-2-11-81 16,-7-15 52-16,7 12 1 15,1-3 64-15,5-37 1 0,1-6 57 16,0 13 0-16,-1 4 63 0,0 1 0 0,2 6 28 15,-2 7 0-15,-7 15 21 0,1 0 0 16,-1 3-21-16,-2 9 1 0,2-8-42 0,1 6 0 16,6 26 5-16,-4 23-32 15,-4-14-19-15,0-23 1 16,0-4-23-16,0 20 2 0,0-7-30 0,0-1 1 16,0-22-26-16,0-3 1 0,-4 4-27 15,4 2 1-15,0-22 29 0,-3 12 0 16,3-4 42-16,-7-19-1 0,6-11 28 15,-1 7 1-15,2 1 21 0,0-1 2 0,0 12 104 16,5 5 26-16,0-11-61 16,7-6 1-16,10 16-19 15,-4 19 2-15,5 4-25 0,3 6 1 0,3 5-25 16,0 0 2-16,10 14-19 0,-15-7 0 16,-2 0-9-16,1 2 0 0,-12-14-122 0,18 26-191 15,-28-37-1 1,-2-4-1-16</inkml:trace>
  <inkml:trace contextRef="#ctx0" brushRef="#br0" timeOffset="158730.69">24292 13936 320 0,'0'0'365'0,"0"0"-227"16,0 1 0-16,-2 7-40 0,2 2 1 0,-2 25 24 15,-1 107-43-15,5-183-64 16,-4 100 2-16,2-35-17 15,0 29 0-15,0-9-19 0,0-14 1 0,0-6-45 16,0 6 1-16,0-22-151 0,0-8-51 16,0-2 142-1,0-15 2-15,0 14 32 0,2-41 1 0,-2 15 47 16,0 1 0-16,0-4 39 0,1-3 0 16,3-1 29-16,-1-1 0 0,8-10 135 15,13-10 60-15,13 8-113 16,-11 43 1-16,-16 11-14 0,17 13 0 15,-15 2 29-15,7 24-66 16,10 29-36-16,-24-51 0 0,10 34-35 16,-12-30 0-16,-3-15-49 0,3 7-1 15,-6-8-76-15,3 7-1 0,-3-13-116 16,-2 7 2-16</inkml:trace>
  <inkml:trace contextRef="#ctx0" brushRef="#br0" timeOffset="158859.2">24373 14244 663 0,'-6'0'360'0,"3"0"-262"15,3 0-68 1,3 0-1-16,-3 0-18 0,2 0-1 0,-1 0-30 16,1 0 1-16,3-2-68 0,3-1 1 15,5-10-157-15,36-22-13 0,-12-13-12 32</inkml:trace>
  <inkml:trace contextRef="#ctx0" brushRef="#br0" timeOffset="159080.22">24736 13847 716 0,'-2'9'468'0,"-1"3"-362"16,-3-2 0-16,3 9 28 16,-22 93-64-16,24-85-57 15,1 9 2-15,3-45-12 0,0 43 0 16,3-23-4-16,8 24 1 0,6-8 8 16,-2-15 0-16,-15-7 7 0,2-1 2 0,10 8 5 15,-15-8 2-15,3 2-12 0,-9-10 0 16,6 10-9-16,-6-2 1 0,0-1-13 0,-2 2 1 15,-41 31-34-15,24-29 1 0,1-2-40 16,-1-2 0-16,4 1-58 0,2-3 0 0,10-7-146 16,-14-5 0-16</inkml:trace>
  <inkml:trace contextRef="#ctx0" brushRef="#br0" timeOffset="159286.69">24874 13802 752 0,'0'18'442'0,"0"-2"-355"15,0-2 1-15,1 4-44 0,9 69 0 16,-6-66-15-16,4 23-1 0,-4-34-4 16,12 76-27-16,-4-25-30 15,2 0 0-15,-3-15-168 0,-5-16-199 16</inkml:trace>
  <inkml:trace contextRef="#ctx0" brushRef="#br0" timeOffset="159662.69">25175 13853 339 0,'0'0'229'0,"-5"4"-177"16,2 3 0-16,0 0-35 0,-3 8 1 16,-9 12-31-16,2-4 1 0,1-2-24 15,-6-1 1-15,-10 13-68 0,8-11 40 16,6-6 61-16,11-16 0 16,-5 7 66-16,8-6 22 15,0-2-35-15,0 1 0 0,0 0 14 16,0 0 2-16,0 1-1 0,0 1 2 15,0-1-2-15,2 4 1 0,1-5 4 16,2 4 0-16,1 0 22 0,6 2 1 0,34 23-3 16,-20-20 1-16,3 2-29 0,5 3 0 15,8 0 7-15,30 10-33 16,-24-12-25-16,-16-1 1 0,-15-3-9 16,-11-4 1-16,3 0-9 0,-6-4 1 15,9 2-64-15,-10-2-181 16,-10-2-53-16,11 3-1 0</inkml:trace>
  <inkml:trace contextRef="#ctx0" brushRef="#br0" timeOffset="160471.7">25987 13697 596 0,'0'0'328'0,"0"0"-223"0,0 0 1 0,2 6 54 15,-1 5-77-15,1 5-60 16,3 17 0-16,1 19-7 0,-6-20 0 16,0 0-11-16,0-16 0 0,0 18-3 15,0-21 0-15,0 15-3 0,0 11 0 0,0-20-6 16,0-4 1-16,0-5-7 0,0 0 1 16,0-5 0-16,0-5 1 0,0-3 9 15,0 3 0-15,1 3 4 0,1-3 1 0,1 0 1 16,-2 0 0-16,1 0-2 15,-1 0 1-15,2 0-3 0,2-2 1 0,-2 1-1 16,2-1 1-16,0-1 1 0,-1 2 0 16,-4 0-3-16,9-2 1 0,-4 0 0 15,-2-1 1-15,3 3 2 0,0-1 0 0,-6 0 0 16,5-1 0-16,2-3 4 0,-5 5 0 16,4-4 5-16,1 0 2 0,-3 2 1 0,-4 3 1 15,9-7 33-15,5-3-12 16,-11 10-27-16,54-37 1 0,-46 35-5 15,7 0 0-15,-8 2-5 0,0 0 0 16,-4 0-12-16,-3 0 0 0,2-1-40 16,-8 2 0-16,3-1-46 0,1 0 1 15,1 0-116-15,-2 0 0 0</inkml:trace>
  <inkml:trace contextRef="#ctx0" brushRef="#br0" timeOffset="161035.69">26459 13625 170 0,'-8'2'72'0,"3"0"-72"0,1 3 0 0,-2 0-21 15,1-3 2-15,-2 7-4 0,0-2 2 0,15-14 22 16,-11 10 1-16,0 0 17 0,3-3 2 16,-3 3 31-16,1-1 0 0,2-2 66 15,-1 2 1-15,-1-2 6 0,2 1 0 0,-1-1 95 16,1 1-7-16,0 0-111 16,-5 2 2-16,5 2-32 0,0 4 2 15,-14 29-29-15,14-4 0 0,0-6-21 16,0 7 2-16,0-17-16 0,0 15 0 15,0-16-8-15,0 15 1 0,0-4-6 16,0 12 1-16,0-23-29 0,0-2 2 0,0-3-103 16,-1-9-89-16,-1-2 90 15,1 6 0-15,2-23 4 16,-2 16 0-16,-1-10 16 0,-7-25 1 0,6-21 33 16,3 9 96-16,0 23 13 15,0 3 1-15,0-19 11 16,0 0 0-16,3 3 38 0,6-9-25 15,0 21-15-15,2 8 0 16,15 0 76-16,-15 25 19 16,14 14-9-16,-5 13-17 15,6 30-71-15,-17-32 0 16,-4-8-21-16,4 2 0 0,-2 5-5 16,-4-16-46-16,-3-6-28 15,4-2-1-15,3 22-54 0,-5-28 0 16,-2-3-103-16,-3-13 0 0</inkml:trace>
  <inkml:trace contextRef="#ctx0" brushRef="#br0" timeOffset="161235.19">26665 13701 220 0,'4'-21'215'0,"-1"10"-95"16,2 6 1-16,-2 0-10 16,-1 3 1-16,5-5-6 0,-4 8-1 0,-6 16 77 15,16 15-43-15,-10 38-8 16,-5-33-79-16,1-6-45 15,1 28-1-15,-4-8-10 16,-2 14 1-16,2-44-79 0,-2-7-87 16,4-9 45-16,-2 8-1 15,4-15-13-15,0-10 1 0,-4 5-56 16,-5-22 0-16</inkml:trace>
  <inkml:trace contextRef="#ctx0" brushRef="#br0" timeOffset="161467.19">26660 13643 269 0,'6'-29'335'0,"0"15"-206"0,-1 7 0 15,1 1 45-15,13-11 31 16,-7 18-129-16,-2 1 1 0,18 12 79 16,-4 14-16-16,35 37-33 15,-10-2-44-15,-2-8-42 16,-17-12 1-16,-4-15-2 16,-3 0-1-16,-1-4-7 0,-5-3-1 0,-4-5-4 15,-2-1 1-15,-4-8-2 0,-4-3 1 16,-3-1-3-16,1-1 2 0,-1-4-5 15,0 4 1-15,0-2-6 0,3 1 0 0,-3-1-9 16,1 0 0-16,-1 0-24 0,0 1 1 16,2-1-71-16,-2 0 1 0,-3 0-554 15</inkml:trace>
  <inkml:trace contextRef="#ctx0" brushRef="#br0" timeOffset="171719.82">24382 15193 752 0,'0'-7'272'0,"0"3"-233"0,0 3 1 0,3-3 2 16,2-2-1-16,8-7-28 0,3 3 0 16,-11 10-12-16,44-32 0 0,-27 20-11 15,16-5 0-15,-16 5-39 0,-1 2 0 16,-13 5-33-16,-2 2 1 0,7-4 12 0,-8 4-1 16,5-1 34-16,-3-1 1 0,-6 6 29 15,-9 3-1-15,15 3 54 0,2 14 55 16,-12 21-51-16,3-1 0 15,-2-1-3-15,1-21 0 0,1 1-2 16,-2 35 0-16,2-34-10 0,-1 40 2 0,1-12 22 16,-2 7-12-16,2-29-28 15,0 21 0-15,-2-3-9 16,2-3-1-16,0-10-3 0,0-10 0 16,0-3-4-16,0 5 1 0,0-10-8 15,0-3 1-15,0-4-2 0,0-3 0 0,2-9 6 16,-2 8 0-16,3-1 1 0,0-2 1 15,-1-2 0-15,1 0 1 0,3-2-3 0,-1 1 0 16,7-4-7-16,-3 0 1 0,33-22-36 16,-25 12 0-16,-5 0-50 0,0 1 1 0,1-12-284 15</inkml:trace>
  <inkml:trace contextRef="#ctx0" brushRef="#br0" timeOffset="172491.34">24909 15281 501 0,'-3'0'370'0,"1"5"-255"0,1 0 2 0,1 2-47 16,0 2 2-16,-2 12-27 0,-2-1 1 0,4 2-16 15,-5 13 1-15,4-13-21 0,-2 1 0 16,0-3-6-16,1-1 1 0,0-1-10 0,1-6 1 16,-1-1-23-16,2-9 0 0,-1 7-69 15,-1-6-29-15,1 0 20 16,1-10 48-16,-2 7 41 15,-2 0-1-15,2-4-19 16,1-3-1-16,-18-29-36 0,17 9 2 0,-1-2-59 16,-1-6 1-16,4 6-106 15,0-18 166-15,6 21 119 16,2-45 0-16,4 28 37 0,11 1 0 16,-6 25 219-16,-9 23-8 15,13-1-193-15,-10 14 0 0,-2 6-36 16,-6-13 1-16,8 23-31 0,-8-12-1 15,3 0-23-15,-3 0 0 0,-1-14-11 0,1-1 0 16,2 17-10-16,-2-6 1 0,1-15-43 16,-4-1 0-16,3 9-28 0,-6-24 2 0,3 18-138 15,0-12 14-15,0 6 104 16,0-4 0-16,0-3-26 16,3-28 0-16,-3 12-48 0,0-2 111 15,0 2 56 1,0 1 1-16,0 3 1 0,0 2 2 0,0 12 8 15,3-8 0-15,-1-4 19 0,1 9 0 16,2 0 11-16,1-1 1 0,-11 16 9 16,8-11 0-16,-3 4 14 0,2-3-1 0,1 1 6 15,-3 2 2-15,0 0 3 0,4-2 1 16,-4 4 83-16,3 5-7 0,0 1-83 16,19 14 0-16,-16 25-21 15,-6-13 0-15,0 3-21 0,0-17 1 0,0 17-15 16,0 0 1-16,0-4-14 15,0-18 0-15,0 11-41 0,0 6 1 0,0-18-52 16,0-5 0-16,0-4-49 0,0-5 0 16,0-11-19-16,0 5 2 0,0 0 30 15,0-38 1-15,0 10 68 0,0 1 2 0,0 3 73 16,2 2 0-16,-2 16 68 0,3-27-1 16,0 17 33-16,3-9 0 0,-3 27-13 15,0 1 1-15,9-10-10 0,1 8 0 0,-18 16 10 16,31-12 1-16,-7 11-38 0,17 15 1 15,11 15 16-15,-12 3-36 16,-3-6-39-16,-15-7 1 16,-11-14-9-16,0 1 1 0,-1 0-45 0,1-2 0 15,-6-12-54-15,0 0 1 0,3 3-85 16,-6-11 2-16,3-1-99 0,-4 0 0 0</inkml:trace>
  <inkml:trace contextRef="#ctx0" brushRef="#br0" timeOffset="173151.37">25404 15105 700 0,'0'8'436'15,"0"4"-333"-15,0 0-1 0,-2 0-41 16,1 12 1-16,-3 8 7 0,-15 72-40 16,20-113-18-16,-2 24-1 15,-6 20-7-15,1-1 0 0,6-29-2 16,-3 0 0-16,-1 6-40 0,1-2-34 16,1-7 36-16,1-2 0 15,2-2 8-15,-1 2 1 0,0-3-31 16,-1 0-5-16,1 0 37 15,0-1-1-15,-7-22-3 0,7-2 1 16,0 12-37-16,0-4-31 16,0 1 27-16,0-1-1 15,0 3 2-15,0 1 0 0,0 11 21 16,2-9 1-16,-2 7 36 0,3-12 1 0,0 2 15 16,-1 13 0-16,1-4 14 0,1-7 2 15,-1 8 16-15,-3 14-1 0,11-34 87 0,-6 30-6 16,1-3 22-1,29-24 32-15,3 33-99 16,-16 13 2-16,-2 10-12 0,1 14 0 16,-16-30-9-16,16 33 1 0,-10-16-36 15,-4-1 0-15,-4-17-13 0,0 15 1 0,4 0-10 16,-7-4 0-16,3 1-52 16,-3-4 0-16,-3-14-66 0,-1-1 1 0,1 9-86 15,-5-6 1-15,-6-4-51 0,17-25 0 16</inkml:trace>
  <inkml:trace contextRef="#ctx0" brushRef="#br0" timeOffset="173480.32">25465 15431 539 0,'-5'0'447'0,"2"0"-347"0,3 0 1 16,0 0-7-16,0 0-45 0,3 0-44 15,-3 0-1-15,0 0-46 16,2 0 1-16,3-4-45 0,2 2 0 0,5-7-35 16,33-23-1-16,-14-7-25 0,-7 4 0 15,-11 20 79-15,11-15-1 0,10-10 98 16,-12 15-1-16,-4 2 58 0,-4 3 1 15,-11 15 69-15,3-6 1 0,-3 4 154 16,-3 6-95-16,0-1-155 16,-3 11 1-16,3-12-25 0,2 2 1 15,-4 5-21-15,1 4 0 0,1-1-7 16,-7 26-1-16,14 8-5 0,0-16 0 0,9 0-2 16,1-3 1-16,3 0 3 0,13 6 1 15,-21-20 4-15,7 6-1 0,-13-8 27 0,11 20-12 16,-17-11-18-1,-5-9 0-15,-7 17-3 0,3-20 0 0,-17 7-20 16,29-14 1-16,-40 11-31 0,2-6 0 16,1-1-149-16,14-9-134 15,-40-29-374-15</inkml:trace>
  <inkml:trace contextRef="#ctx0" brushRef="#br0" timeOffset="173647.34">25837 15001 600 0,'15'22'449'0,"2"9"-212"16,0 2-116-16,-5-5-95 15,39 100 0-15,-47-110-17 16,4 15 2-16,-3-4-21 0,1-2 1 16,0-16-17-16,2 11-1 0,-4-4-344 0,-4-18-192 15</inkml:trace>
  <inkml:trace contextRef="#ctx0" brushRef="#br0" timeOffset="173883.83">26095 15037 332 0,'9'-11'231'0,"-6"9"-117"16,-3 4-1-16,-3 3-38 0,4 0 0 0,-1 4-47 16,-7 9 0-16,-10 20-14 0,-14 15-17 15,-9 4-5-15,17-31 2 16,10-9-1-16,8-12 1 15,-4 8 6-15,7-9 1 0,1-1 36 0,4 1 31 16,1 1-30 0,1-6 0-16,4 3-2 0,8 6-1 0,46 15 22 15,-26-14 0-15,4 1-35 0,4-1 2 16,-1-1-32-16,-1-3-1 0,-2-4-94 16,-6-1 0-16,-25-1-256 0,-2-4-1 0</inkml:trace>
  <inkml:trace contextRef="#ctx0" brushRef="#br0" timeOffset="174239.32">26319 14774 642 0,'0'-8'224'0,"0"6"-223"0,1 1 0 0,1-3-35 16,1 3 1-16,3-6-68 0,2-1 0 15,-3 9-19-15,42-32 114 16,-24 25 61-16,-2 6 0 0,-16 8 57 16,6 5 1-16,-5 28 112 0,4 47-23 15,-3-13-118 1,-1-42 0-16,4 49 46 0,5 48-20 16,-3-31-67-1,-5-43 0-15,3-6 27 0,6 7-21 16,-9-13-16-16,-7-46 1 15,4 15-12-15,-4-13 2 0,0 1-12 0,-2 2 0 16,-4-3-7-16,4-1 1 0,-3 1-5 16,-5 1 0-16,-36 2-6 0,24-3 1 0,2 0-20 15,-3 0 0-15,0 0-131 0,1 0-428 16</inkml:trace>
  <inkml:trace contextRef="#ctx0" brushRef="#br0" timeOffset="189035.88">22919 17135 520 0,'16'0'275'0,"-5"6"-220"0,3 2 2 16,-3-1-25-16,23 12 1 0,-5 0-19 0,-14-5 1 16,0 11-10-16,-4 16-32 15,-3 4 5-15,-8-24-1 0,0 15 11 16,-8-20 0-16,4 11 12 0,-4 1 0 0,-6-5 5 16,-4 12 1-16,-2-15 12 0,-11 10 2 15,7-15 28-15,11-9 0 0,-22 8 32 0,7-8 1 16,2-5 6-16,14 0 1 0,0-1 75 15,-22 0-67-15,20 0-73 16,12 0-1-16,1 0 3 0,-2-1 0 0,10 0-9 16,-4-2 2-16,13 1 2 15,50-13-5-15,-22 9-12 16,4 2 0-16,-10 0-3 0,-22 4 1 16,15 0-1-16,-1 0 1 0,0 0-11 0,-4 0 0 15,-15 2-21-15,11 0-1 0,0 2-169 16,4 7-186-16</inkml:trace>
  <inkml:trace contextRef="#ctx0" brushRef="#br0" timeOffset="189163.38">23275 17567 357 0,'0'0'193'0,"0"0"-175"16,0 0 1-16,0-1-108 0</inkml:trace>
  <inkml:trace contextRef="#ctx0" brushRef="#br0" timeOffset="190847.38">23850 17141 953 0,'0'45'464'0,"0"-1"-337"16,0-4-72-16,0-9-47 15,0-3 0-15,0 31-6 16,0-7 1-16,0-11-21 0,4-10 1 0,-4-1-31 16,0-2 0-16,3 10-20 0,-3-16 2 0,3 2 0 15,-3-22 0-15,2 8-6 0,-2-10-1 16,-2-13 9-16,2 8 56 0,-3-1 17 15,-8-38 1-15,-1-11 28 16,7 24 0-16,1 2 14 0,-1 5 0 0,4 0 37 16,1 4-14-16,6 16-37 15,-2-2 1-15,7-8-2 0,14 10 0 16,1 13 6-16,4 10-10 16,0 3-24-16,-1 4 0 15,-2 3-5-15,-13-15 1 0,-7-9-10 0,3 4 2 16,1 0-55-16,-5-3-57 15,-4-5 14-15,-10-8 0 0,13 7-52 16,-4-7 1-16,-1-4-26 0,10-44 2 16,-10 36 91-16,0-17 0 0,0-4 83 0,0 20 0 15,0-16 67-15,0 0 2 0,-2-1 20 16,2 3 0-16,0 8-2 0,-2-12 1 0,2 23 60 16,0 14 24-16,2 1-100 15,0-3 1-15,-1 15-21 0,3-6 0 16,-1 3-20-16,21 57 2 0,-14-24 16 15,3 8-20-15,-5-3-24 16,2-1 1-16,-5-10-13 0,1-14 1 16,-3 1-71-16,-3-11 0 0,6 13-108 15,-6-21 1-15,-1-6-186 0,-4-13 0 0</inkml:trace>
  <inkml:trace contextRef="#ctx0" brushRef="#br0" timeOffset="191155.88">24330 17090 866 0,'-11'0'441'0,"4"5"-371"0,1 1 2 15,3 9 5-15,-7 21-41 16,12-20-26-16,1 14 0 16,11 16-4-16,4-25 1 0,2 0 14 0,15 6 1 15,-12-10 7-15,-4-2-1 0,-4-2 6 16,-2-7 0-16,-10-1 7 0,-3-2 2 0,6 8-15 15,-9-11 0-15,3 14-12 0,-6 0-1 0,-4-1-8 16,4-13 0-16,-6 6-7 0,-31 24 0 16,23-24-14-16,-3-5 1 0,3 1-16 0,-2-1 1 15,13-4-23-15,-22-3 1 0,13-1-32 16,4-3 1-16,11 6-21 0,-9-5 1 16,4 2-13-16,16 14 1 0,-11-11 13 15,3 4 1-15,-3-3-29 0,3 3 2 0,-2-2-62 16,2 0 1-16</inkml:trace>
  <inkml:trace contextRef="#ctx0" brushRef="#br0" timeOffset="191567.39">24573 17133 958 0,'4'52'505'0,"1"-18"-427"0,-2-3 1 0,0-4-48 15,20 108 2-15,-18-111-23 0,0 27 0 16,-1-27-14-16,0 23 1 0,-2-26-36 0,3 23 2 15,-1-4-46-15,3 1 1 0,-4-4-77 0,1-4-1 16,-4-8-147-16,0-18 1 0</inkml:trace>
  <inkml:trace contextRef="#ctx0" brushRef="#br0" timeOffset="191791.38">24529 17297 351 0,'0'-25'289'0,"2"7"-186"0,0 2 0 15,4-2 56-15,17-27-26 16,18 12-71-16,-13 25-1 0,-5 7-3 16,-3-1 1-16,0 2 1 0,-12 0-1 15,7 3-3-15,-9-1 0 0,5 5-19 0,-3 2 0 16,-13-3-20-16,10 3 1 0,7 29-10 16,-12-19 1-16,-3 1-11 0,-4 1 0 0,-3-1-30 15,1-1 1-15,-5-1-44 0,-3 1 0 0,-17 14-178 16,14-27-175-1</inkml:trace>
  <inkml:trace contextRef="#ctx0" brushRef="#br0" timeOffset="192767.38">25752 16707 670 0,'-6'0'343'0,"3"19"-157"0,2 2-121 15,-3-3 0-15,-4 87-33 16,8-80 1-16,2 25-18 0,1-53 0 0,2 48-12 16,1 0 1-16,7-5-6 0,10 19 0 15,-4-27 0-15,12 7 1 0,-6-17-17 0,0-3 1 16,-9-12-24-16,26 12 0 0,-13-15-47 16,2-2 0-16,-18-3-42 0,-2 0-1 0,-1-9-96 15,20-11 0-15</inkml:trace>
  <inkml:trace contextRef="#ctx0" brushRef="#br0" timeOffset="192931.38">26241 16757 318 0,'0'-28'389'0,"-2"18"-71"0,1 6-103 15,-2 4-152-15,1 3 0 0,2 6-14 16,-2-3 0-16,-8 23-26 0,4 16 0 16,1 3-7-16,0 10-7 0,1-2-22 15,-1-2 1-15,1-3-36 16,2-10 0-16,-1-18-57 0,3-2 1 0,-3-4-86 15,3-12 1-15,-8-1-416 0</inkml:trace>
  <inkml:trace contextRef="#ctx0" brushRef="#br0" timeOffset="193227.88">26210 16825 547 0,'8'0'415'0,"2"6"-316"15,-2 1 1-15,2 4-22 0,20 20 0 16,-1 15-37-16,-9-10 0 0,-4 0-28 0,0-4 1 15,-5-4-13-15,1-3 1 0,-9-18-36 16,2 0 1-16,3 5-59 0,-5-9 0 0,-3-3-67 16,6 6 1-16,-12-28-188 0,20-6 196 15,-13-38 196-15,-1 5 0 16,0 32 258-16,0 4-36 16,0-18-174-16,0 10 1 0,0 9-43 15,-1 20 1-15,1-15-6 16,0 18 1-16,0 20-21 0,0-20-1 0,0 5-15 15,0 13-1-15,0 17-8 0,-2-9 1 16,1 15-7-16,1-15 0 0,-5 0-22 16,-1-2 1-16,6-11-31 0,-6 20-1 0,3-27-58 15,1 2 1-15,-3 5-103 0,-2-6 0 16</inkml:trace>
  <inkml:trace contextRef="#ctx0" brushRef="#br0" timeOffset="193470.38">26498 16640 637 0,'4'0'399'0,"7"-5"-221"0,3-1-112 15,4-1-52-15,25-10-32 16,-14 5 1-16,-7 2-35 16,-7 3 1-16,-9 3-116 0,6-4 2 15,-1-5-42-15,-5 0 2 0</inkml:trace>
  <inkml:trace contextRef="#ctx0" brushRef="#br0" timeOffset="193603.4">26640 16795 323 0,'-5'20'204'0,"2"-10"-184"0,2 2 0 16,-1-5-22-16,-2 10 1 0,-1-6-70 15,2-4-1-15,3-5-164 0</inkml:trace>
  <inkml:trace contextRef="#ctx0" brushRef="#br0" timeOffset="193699.38">26643 16851 388 0,'7'-11'338'0,"-4"3"-266"16,2 4 2-16,0 0-50 15,1-5 1-15,2 4-22 0,-2 1 1 0,-7 8-50 16,8-9 0-16,-5 0-300 0</inkml:trace>
  <inkml:trace contextRef="#ctx0" brushRef="#br0" timeOffset="193838.9">26665 16934 412 0,'0'0'226'0,"0"1"-192"16,0 0-1-16,0-1-26 0,0 0 1 0,0 0-46 16,0 0 0-16,0-1-81 0,0 0-1 15</inkml:trace>
  <inkml:trace contextRef="#ctx0" brushRef="#br0" timeOffset="194035.88">26602 16714 680 0,'-4'6'407'0,"1"12"-214"15,3 6-90-15,-4-5-83 16,4 73 1-16,0-75-13 16,0 13-1-16,0-30-13 0,0 15-1 0,4 14-31 15,-4 11-1-15,3-19-56 0,1-1 1 16,-3 2-300-16</inkml:trace>
  <inkml:trace contextRef="#ctx0" brushRef="#br0" timeOffset="194203.88">26625 16812 582 0,'15'0'345'0,"-5"-1"-278"0,1 1 2 0,-3-1-47 16,14-2 2-16,-7 2-22 0,3 1 1 15,1 0-23-15,-16 0 1 0,8 0-48 0,-5 0 0 16,-12 0-82-16,9 0 1 0,-9 1-277 16</inkml:trace>
  <inkml:trace contextRef="#ctx0" brushRef="#br0" timeOffset="194315.38">26682 16987 507 0,'-5'0'289'0,"4"3"-208"0,1-1 1 0,0 3 1 0,1-3-62 16,5 0-50-1,9 1-20-15,16-5-156 16</inkml:trace>
  <inkml:trace contextRef="#ctx0" brushRef="#br0" timeOffset="194539.88">26873 16629 805 0,'-5'0'426'0,"3"0"-376"0,4 0 0 0,-2 0-15 16,1 0 0-16,2 1-2 0,0 2 0 0,13 14 39 16,22 17 4-1,20 23-41-15,13 15 0 0,-46-41-21 16,-1-3 2-16,-6-6-12 0,0-1 0 16,-3 0-2-16,-12-10 1 0,9 15-32 0,-9-22 2 15,-3-1-56-15,5 5 0 0,-2-1-78 16,-6-14 0-16,3 4-73 0,-5-2 1 15</inkml:trace>
  <inkml:trace contextRef="#ctx0" brushRef="#br0" timeOffset="194691.38">27110 16640 731 0,'0'0'449'0,"-1"3"-343"0,-1 4 0 0,1 3-42 16,-3 7 0-16,-2 7-32 0,-2 4 0 15,0 4-21-15,-3 14 0 0,1-13-12 16,3-1 1-16,-1 2-71 0,0-5-85 15,5-19 2-15,-3 13 1 16,-1-26-409-16</inkml:trace>
  <inkml:trace contextRef="#ctx0" brushRef="#br0" timeOffset="194959.38">27092 16663 640 0,'10'-9'423'0,"3"-1"-365"0,1 1 1 0,-4-1-42 16,32-14-1-16,-4 3-12 0,-10 9 1 15,-1 1-7-15,-3-1 1 0,-3 5-44 16,-15 3 0-16,-1 3 15 0,1-1 0 16,8-5 28-16,-11 6 1 0,-9 5 5 15,9-5 1-15,-3 1 2 0,0 0 0 0,0 3 6 16,0-1 0-16,-2 1 1 0,2 3 2 16,-1-3 7-16,-1 3 2 0,-9 36 53 0,7-8 28 15,4-1-46 1,3-13-1-16,1 21-13 0,3 3 0 0,-1-2-28 15,-2 3 1-15,4 2-15 0,-2-2 1 16,-1-2-32-16,1-4 1 0,0-2-61 16,-1-5 0-16,1-7-132 0,-3-7 1 15</inkml:trace>
  <inkml:trace contextRef="#ctx0" brushRef="#br0" timeOffset="195170.88">27929 16854 1013 0,'-7'3'426'15,"2"1"-414"-15,3 3 1 0,1 3-177 16,-10 10-657-16,8-14 559 31</inkml:trace>
  <inkml:trace contextRef="#ctx0" brushRef="#br0" timeOffset="195579.38">28333 16279 582 0,'-23'7'427'0,"-2"11"-153"16,10 0-182-16,2-3 0 15,-28 35-39-15,24-4 1 0,14-12-27 16,3 1 2-16,6-17-19 0,0-2 0 0,7 18-6 16,19 15 1-16,11-8-4 15,-11-21 1-15,-16-13-3 0,14 10 1 0,-4-4 0 16,-4-3 0-16,-18-4 10 0,9 4-1 16,-3 3 2-16,-17-17 0 0,10 21-7 15,-12-23 1-15,1 12-12 0,-6 5 0 0,-44 16-15 16,24-17 0-16,-4-5-18 0,4 0 1 15,0 0-31-15,3 1 2 0,5-1-63 16,15-5 1-16,4-6-290 0,-23-16-49 16</inkml:trace>
  <inkml:trace contextRef="#ctx0" brushRef="#br0" timeOffset="195843.38">28215 16622 223 0,'26'-21'265'0,"-8"7"-158"0,-1 3 0 0,0 2-35 15,34-22 0-15,-6 7-32 16,-11 7 1-16,-1-1-19 0,-1 2 2 0,-20 10-13 15,16-9 0-15,6-5-19 0,-16 7 0 16,-7 6-1-16,-9 5 0 0,5-2 2 16,-6 3 0-16,-2 2 3 0,1-1 0 0,0 0-3 15,1 0 1-15,-2 3-19 0,1-2 1 16,0-1 7-16,-2 2-1 0,2 0 14 0,0 1 0 16,-1 3 10-16,-2-2 0 0,3 4 28 15,-9 35 1-15,9-14 37 0,-3-5 1 16,3 2 13-16,0 5-1 0,0-13-33 0,0-2 2 15,0 17-36-15,0 1 0 16,0-2-15-16,0 0 1 0,0-3-39 0,0 8-1 16,0-19-51-16,0-3 1 0,0-5-133 15,0-9 0-15</inkml:trace>
  <inkml:trace contextRef="#ctx0" brushRef="#br0" timeOffset="195963.38">28614 16618 530 0,'6'-13'321'0,"3"6"-257"0,-4 2 0 15,6-1-20-15,21-9-36 0,-6 6-21 16,0 1 0-16,-5 5-68 16,-7 3 0-16,-9-1-114 0,-2-3 1 15</inkml:trace>
  <inkml:trace contextRef="#ctx0" brushRef="#br0" timeOffset="196102.88">28675 16770 680 0,'-6'10'390'0,"3"-8"-314"15,1 3-1-15,1-5 5 0,2 1-50 16,6-4-67 0,-1 0-121-16,-1-4 12 15,37-19 0-15,-14-17-69 0,-11-9-1 16</inkml:trace>
  <inkml:trace contextRef="#ctx0" brushRef="#br0" timeOffset="196562.88">28829 16456 452 0,'0'-16'365'0,"0"4"-160"0,0 1-56 15,0 6-31-15,0 3 27 16,0 16-16-16,5-2-34 16,7 29-67-1,2 39-1-15,-7-30-16 0,-3-29-1 0,3 38-7 16,-1-20 0-16,-6-24-15 0,3 14 1 16,-1-5-30-16,-1-6 0 0,1 1-69 15,-2-18-1-15,0 2-31 0,0-10 1 0,0 2 13 16,0 0 0-16,0-31 3 15,0-10 189-15,0-5 14 16,0 29 2-16,0-21 10 0,1 2 0 16,3-2-9-16,-1 25 1 0,4 14 4 0,1-8 0 15,7 1-17-15,7 8 1 0,-13 8-17 16,16 4 0-16,-7 8-32 0,1 5 2 0,8 12-19 16,-10-12 1-16,-2-6-19 0,-1-4-1 15,-9-9-20-15,-2-2 0 0,5 7-49 16,-13-15 1-16,5 6-16 0,1 1 1 0,1-4-17 15,-2-1 0-15,8-25 32 0,-8 5 0 16,0-6 53-16,0 2 1 0,0-4 26 16,0 1 1-16,0 15 7 0,0-14 0 15,0-1 13-15,4-10 2 0,-1 35 56 16,-3 0 1-16,8-11 161 0,-5 51 1 16,-1-23-164-16,33 51 1 15,-26-7-41-15,-6-8-1 0,0 0-25 0,-1 2 0 16,4-4-12-16,-4-27 0 0,4 18-37 15,0-6 1-15,0-8-104 0,-6-14 1 0,0-4-211 16,0 6-1-16</inkml:trace>
  <inkml:trace contextRef="#ctx0" brushRef="#br0" timeOffset="196715.39">29233 16194 648 0,'13'-3'301'0,"5"2"-236"16,1-2-77-16,-5-6-57 16,34-9 2-16,-2-22-317 0</inkml:trace>
  <inkml:trace contextRef="#ctx0" brushRef="#br0" timeOffset="196847.41">29505 16137 560 0,'-7'35'399'0,"3"-5"-257"16,2-3 0-16,-1 1-32 0,-4 105 0 15,7-110-51-15,0 23 2 0,0-47-39 16,0 45 2-16,0-23-20 0,0 19 0 0,3 2-98 16,-3 13-179-16,0-45-85 15,0-5-1-15</inkml:trace>
  <inkml:trace contextRef="#ctx0" brushRef="#br0" timeOffset="197203.42">29700 16180 628 0,'15'-5'313'0,"-7"0"-296"0,-2-2 0 16,1 3-41-16,12-12 1 0,-7 0-122 15,-4-6-119-15,-3 1 148 16,-1 5 0-16,-2 12 53 0,-1 2 118 16,3-8 29-16,-6 16 0 15,2-3 50-15,0-3 0 0,0 3-12 16,0 6 1-16,2 19-16 0,-7 15 1 16,3-4-23-16,-1 7 1 0,2-19-28 15,-1 19 0-15,0 13 20 0,2 5-39 16,-1-5-36-16,1-9 1 15,0-32-44-15,0 23 1 0,0-15-58 16,0-15 1-16,0-9-91 0,0 9 0 0,0-30-76 16,0 13 0-16</inkml:trace>
  <inkml:trace contextRef="#ctx0" brushRef="#br0" timeOffset="197343.95">29791 16437 486 0,'0'-6'385'0,"0"0"-273"0,1 3 2 15,1-3-54-15,2 2 0 0,5-14 0 0,12-4-38 16,-2 9-21-1,-11 9 1-15,20-9-3 0,-15 12 0 16,-10-2-5-16,8 3 1 0,-9 3-20 16,8-1 2-16,-17-1-37 0,10 3 2 0,-3-1-99 15,4 1-1-15</inkml:trace>
  <inkml:trace contextRef="#ctx0" brushRef="#br0" timeOffset="197466.95">29826 16509 504 0,'0'6'309'0,"2"-2"-227"0,0 0 1 0,1 0-21 16,3 7 2-16,2-8-67 0,12 8 1 0,11-4-60 16,-7-7 2-16,-13-4-130 0,0 0 1 15</inkml:trace>
  <inkml:trace contextRef="#ctx0" brushRef="#br0" timeOffset="197662.95">30088 16227 706 0,'-3'7'459'0,"2"3"-369"16,1 3 0-16,-2 0-34 0,0 16 1 15,2 72 22-15,0-67-39 0,0-32-43 16,0 20 1 0,-4 56-5-16,-2-35-85 0,0-13-93 15,-13 10-222 1,10-45 109-16,-14 1 1 15</inkml:trace>
  <inkml:trace contextRef="#ctx0" brushRef="#br0" timeOffset="197830.95">30127 16381 588 0,'0'-8'423'0,"6"7"-119"0,8 4-60 16,1 6-75 0,40 17-78-16,57 44-54 15,-96-57-32-15,-9-10-1 16,12 9-15-16,-16-11 1 0,6 4-35 15,-4-5 0-15,-5-2-42 0,-3 1 0 16,1-2-79-16,4-3 2 0,-4-19-115 0,-5-12 0 16,0-19-153-16</inkml:trace>
  <inkml:trace contextRef="#ctx0" brushRef="#br0" timeOffset="197962.95">30362 16136 326 0,'0'-3'369'0,"0"7"-45"0,0 9-50 15,0 0-207-15,1 2 2 0,2 30 38 16,11 80-58-16,-18-159-44 15,8 79 1-15,2-2-14 16,-4-9 1-16,-1-13-28 0,-1-1 1 0,0 4-44 16,0-18-1-16,0 2-122 15,0-5 0-15</inkml:trace>
  <inkml:trace contextRef="#ctx0" brushRef="#br0" timeOffset="198295.45">30730 16106 593 0,'-15'0'410'0,"-2"11"-208"0,5-2-116 16,-1 2-1-16,-19 21-16 0,9 4-1 16,12-7-24-16,4 0 0 0,2 3-22 15,5-15 0-15,-1 14-15 0,1-1 1 0,1-2-6 16,2-17 0-16,-1-1-18 0,4 9 1 16,6 3-51-16,8-8 2 0,-4-8-29 15,2-3 0-15,3-2 22 0,1-2 0 0,-8-5-107 16,9-5 2-16,6-12-55 0,-7-14 0 15</inkml:trace>
  <inkml:trace contextRef="#ctx0" brushRef="#br0" timeOffset="198494.95">30911 16279 345 0,'-1'-11'345'0,"-1"4"-255"16,1 4 1-16,-2-1-52 0,2-1-1 16,-1-4-22-16,0 0-1 0,6 12-12 0,-4-10 1 15,1-1-9-15,6-27 0 0,1 21-13 16,-2-1-1-16,8-8-7 0,-6 10-1 0,-2 0-9 15,-3 9 1-15,0-5-30 0,4-1 51 16,-5 4 14 0,-8 16 0-16,10-16-6 0,-2 2 0 15,-2 4-18-15,0 0 1 0,-2-1-166 16,-2 1-58-16,4 0 104 16</inkml:trace>
  <inkml:trace contextRef="#ctx0" brushRef="#br0" timeOffset="198867.45">30919 16117 139 0,'-4'0'149'0,"0"-2"-72"0,3 0 1 0,-2 1 25 0,4 2 1 16,1-1 10-16,-2 0 0 0,-3 0-24 15,0-1 1-15,3 1-37 0,-1 0 0 16,1 0-14-16,-2 0 1 0,2 0 6 15,7-3-31-15,-4 1-15 16,-1 1 1-16,7-3-11 0,28-11-27 16,-20 9 1-1,-5-1 2-15,-4 2-5 0,-5 5 1 0,-10 3-1 16,11-5 1-16,-1 1 0 0,-3 2 29 16,0 2 42-16,0-1 2 15,1 7 29-15,4 16 1 0,-8 15 5 16,3-20 2-16,0 16-4 0,-2-15 1 15,1 16-21-15,-3 25 1 0,2-22-29 16,1-3 2-16,-3 1-14 0,4-3 0 0,-3-2-19 16,3-5 1-16,0-5-92 0,0-5-102 15,-3-13 19 1,3 8-1-16,0-20-83 0,0-11 0 0</inkml:trace>
  <inkml:trace contextRef="#ctx0" brushRef="#br0" timeOffset="199007.45">31018 16324 415 0,'0'-13'240'0,"1"6"-156"16,2 5 0-16,2 0-18 0,-1 1 1 0,6-5-14 16,0 4 0-16,-13 8-25 0,11-6 1 15,-1 3-19-15,34 6 1 0,-66-9-6 0,39 9-1 16,-14-8-29-16,6 10 1 0,-8-11-70 16,28 42 1-16,-35-41-328 0</inkml:trace>
  <inkml:trace contextRef="#ctx0" brushRef="#br0" timeOffset="199130.96">30970 16544 615 0,'-14'10'485'0,"11"-5"-362"16,0 1 2-16,1-1-54 0,1-2 2 16,4 0-15-16,3 7-36 0,9-17-1 15,25 19 1-15,12-12-100 16,7-3-149 0,-4-3-332-16</inkml:trace>
  <inkml:trace contextRef="#ctx0" brushRef="#br0" timeOffset="199259.95">31475 16469 888 0,'-23'0'199'0,"12"3"-206"16,0-3 0-16,1 0-247 0,-13 2-1 15</inkml:trace>
  <inkml:trace contextRef="#ctx0" brushRef="#br0" timeOffset="199723.96">31667 15911 520 0,'0'-5'298'0,"0"5"-154"16,0 1 1-16,2 4-27 0,0-2 2 15,5 13-36-15,2 16-1 0,11 27-33 16,-4-1 1-16,0 9-24 0,11 44 0 0,-11-35-12 15,1-3 0-15,-4-6-10 0,-4-3 1 16,-3-1-11-16,5-10 0 0,-4-1-31 0,-5-33 2 16,4 20-57-16,-6-24 1 0,3 10-75 15,2-6 2-15,-5-19-164 0,3 8 0 0</inkml:trace>
  <inkml:trace contextRef="#ctx0" brushRef="#br0" timeOffset="199934.95">31627 16115 315 0,'0'-63'333'0,"2"31"-224"0,-1 11 2 16,10 0 47-16,69-60-31 16,-52 78-79-16,9 1 0 0,-7 7-5 15,-1 2 1-15,-18 1-8 0,9 6 1 16,-7 2-7-16,3 12 0 0,-13-8-10 0,-3-9-1 16,0 16-1-16,-6 6-22 15,-7-1-26-15,-1 0 0 0,-8-5-40 16,7-4-1-16,-11 7-57 0,15-23 0 15,-22 10-61-15,9-9 0 0,-1-7-23 0,18-1 1 16</inkml:trace>
  <inkml:trace contextRef="#ctx0" brushRef="#br0" timeOffset="200351.45">31893 15733 467 0,'0'-3'252'0,"0"3"-175"15,0 0 2-15,0 0 77 16,4 2-19-16,7 9-14 15,8 19-29-15,11 30-63 16,-12-7 2-16,-8-5-4 0,-5-6 0 16,-1 23 15-16,-2-42-18 0,-1 15-18 15,-1-25 1-15,2 13 8 16,-2-5 1-16,0-15-7 0,0-6 0 0,0 1-23 16,0-2 1-16,0-2-11 0,0 3 2 15,0-6-33-15,0-17 0 0,2-6 32 16,-1-23 2-16,4 17-1 15,4 9 1-15,2 4-10 0,0 1 1 16,0 6-18-16,-1 5 1 0,-4 4-25 0,5-3 2 16,-2 2-17-16,-15 14 1 0,24-24-112 15,-10 6 0-15,-16 16 52 0,8-5 1 0</inkml:trace>
  <inkml:trace contextRef="#ctx0" brushRef="#br0" timeOffset="201264.45">32165 15912 345 0,'0'0'365'0,"0"0"-234"16,0 0 1-16,2 0-62 0,-2 0 2 0,2 0-42 15,-2 0-1-15,3-1-18 0,4-1 2 0,-1-1-11 16,0-1 0-16,8-6-21 16,40-21 2-16,-41 14-21 0,0-1 0 0,-4-6-44 15,-5 1 34-15,-4 1 43 16,-1 2 0-16,-2 16 27 0,-1-6-1 16,-3 6 36-16,-1 1 0 0,13 17 100 0,-14-8-7 15,-30 30-15 1,27 11-41-16,6 2-72 15,4-5 2-15,4-9-15 0,-2-21 0 16,3 11-7-16,3-4 0 0,-1-2-4 0,5-5 0 16,6 1-23-16,-1-9 0 0,2-3-83 15,-3-6-29-15,6-4 59 16,18-11-1-16,-19-5-1 0,2-15 1 16,-7 7 22-16,-2-1 1 0,-1-1 44 15,0 1 0-15,-7 5 24 0,-2 16 0 0,3-7 28 16,-5 14 0-16,0 1 12 0,1-1 0 15,1 0 85-15,-4 17-21 0,4-8-66 16,-2 2 0-16,4 26-13 16,-4-8 0-16,7 4-17 0,0-13 1 0,-4-8-11 15,3 3 0-15,-1-1 2 0,-2-7-1 0,7 4-16 16,-14-14 1-16,6 4-22 0,4 3 1 16,3-10-34-16,39-29-34 0,-17-29 49 15,-16 22 1-15,-7 6 9 16,-2-4 0-16,-5-26-9 0,4 19 35 15,-5-98 15 1,0 71 29-16,0 106-24 16,0-78 0-16,0 25 16 0,0 22 0 0,0-2 6 15,0 13 1-15,0 9-1 0,0 14-1 16,3 8 14-16,-3 9 0 0,3 8 2 0,3 6 1 16,0-1-22-16,1 0 1 0,5 63-5 15,-2-37-13-15,-3-19-10 16,-4-37 0-16,-3-44-16 0,4 40 1 0,-1-15-20 15,2-3 0-15,3-3-113 0,-11-22-20 16,6 12 59 0,1-3-1-16,30-50-61 0,-20 15 116 15,0 3 70-15,-1-1 0 16,0 17 26-16,-12 21 1 0,10-12 34 16,-2 13 0-16,-6 6-3 0,-6 2 0 0,8-3-23 15,-4 2 2-15,24 47-5 0,-20-25-31 16,-1-6-17-16,1-4 0 15,-5-14-19-15,0-3 1 0,1 6-39 0,3-5 0 16,-6-9-20-16,2 7 2 0,2-9-121 16,6-29-64-16,-6-3 168 15,0-6 1-15,-2 1 117 0,0 27 0 16,1-16 74-16,-1 7 0 0,0 21-2 0,0-21 1 16,0 20-47-16,0 8 1 0,0-5-29 15,0 10 2-15,0-5-10 0,0 0 0 16,0 3-8-16,0 2 0 0,0 5 29 0,2 38 12 15,1-17-11 1,0-1 1-16,2-3 1 0,-2-8 0 0,0 3 14 16,1 1-29-16,-2-14-23 15,1-3 0-15,1 18-5 0,3-14 0 16,-4-9-48-16,0 1 1 0,-2-4-70 0,4 2 0 16,-1-4-81-16,3-1 1 0,36-34-407 15</inkml:trace>
  <inkml:trace contextRef="#ctx0" brushRef="#br0" timeOffset="202090.95">33111 15629 790 0,'-5'0'427'0,"4"0"-363"0,1 0 2 0,0 0-36 0,0 0 1 16,1 0-22-16,1 0 1 0,1-1-6 16,2-1 0-16,2-1-16 0,28-9 2 0,-5 0-27 15,-13 4 1-15,1 1-44 0,1 0 0 16,-4-4-19-16,-1-3 0 0,-1-13-140 0,-9-4-24 15,-4 19 218 1,0 3 0-16,3-12 173 0,0 7 134 16,-3 14-128-16,0-2 1 0,-3 18-29 15,3-16 1-15,-3 6-15 16,-8 37 1-16,2-14-15 0,3 3-1 0,-4 22-28 16,7-36 0-16,0 18-26 0,-1-2-1 15,1-2-16-15,0-3 0 0,3-5-7 0,0 6 1 16,0-18-11-16,0-6 1 0,0-6-31 15,3 3 0-15,-3-9-38 0,3 8 0 0,1-9-148 16,21-13-117-16,-5-23 209 16,-2 0 1-16,-6 3 128 0,8-6 1 15,-9 28 93-15,-5 6 1 0,-4 11 36 0,0 0 1 16,-2 2 9-16,0 1 0 0,0 5 57 16,0 1-76-16,0 0-85 15,1 34 0-15,-1-21-18 0,0-1-1 16,0-4-7-16,0-4 1 0,0-6 6 0,0-5 2 15,0 6-27-15,0-13 1 0,0 5-14 0,0 2-1 16,0-4-19-16,2-1 1 0,-2-3-21 0,1 1 0 16,5-35-10-16,-3 15-1 0,-1 7-13 15,-2-9 1-15,0 6-11 0,3-16 65 16,-2 1 31-16,1 2-1 0,1 27 5 16,-3 4 1-16,5-26 26 0,-2 24 0 0,-2 7 18 15,-2 8 0-15,4-10 14 0,-3 6 0 16,4 3 7-16,7 23 2 0,-8 7-16 15,0-10 1-15,0 0-15 0,-1 0 0 0,0-3-14 16,-2-2 1-16,0-2-9 0,0-2 0 0,0-14-4 16,0 6-1-16,0-1 3 0,0-5 1 15,0-13-22-15,0 8 1 0,0 3-32 0,0-2 2 16,0-2-22-16,0-1 2 0,1 1-18 0,1-2 0 16,-2-1-16-16,4-5 0 0,15-36-73 15,-3 20 104-15,0 4 65 16,0 1 0-16,-6 12 35 0,-7 8 1 0,6-4 34 15,-5 4 2-15,-9 4 17 0,9-1 0 0,-3 1-34 16,-1 3 1-16,0-1-26 0,13 36 1 16,-13-16-17-16,0-8 1 0,0-7-15 15,0 7 0-15,0-3-4 0,-3-8 1 0,3 10-11 16,0-13 0-16,-3 3-21 0,6-17 1 0,-3 9-19 16,3 0 32-16,0-4 31 15,2 2 27-15,0 0-7 16,-1 1 2-16,-1-1 2 0,1 2 1 15,-4 3-22-15,7 0 1 0,-4 0-17 0,-3 1 1 16,3 5-22-16,21 21 1 0,-28-10-39 16,-8 7 1-16,4-9-87 0,2-14 1 0,-14 1-711 15</inkml:trace>
  <inkml:trace contextRef="#ctx0" brushRef="#br0" timeOffset="202331.96">33627 15206 725 0,'9'27'499'0,"-2"-11"-367"0,1-1 0 16,-3-2-50-16,14 29 1 0,1-6-23 0,-7-12 1 16,-7-8-25-16,4 12 0 0,-4 6-11 15,-1-2-1-15,-4 6-7 0,-1-18 0 0,3 20-3 16,-3-2 2-16,-3-14-5 0,-3 41 0 0,-3-22-9 15,-9 23 1-15,-1-25-9 0,-14 14 0 16,4-17-27-16,-3 6 1 0,-7-4-50 16,0-1 0-16,-7-2-129 0,-5 1-1 0</inkml:trace>
  <inkml:trace contextRef="#ctx0" brushRef="#br0" timeOffset="-208730.03">22754 18181 646 0,'-18'0'376'0,"7"5"-152"16,2-1-168-16,3 2 1 0,-16 8-45 16,10 0 2-16,4 3-30 0,-3-2 2 0,-1 5-49 15,3-4 0-15,-4 3-61 0,-6 8 0 16,9-22-45-16,-6 6-1 0,-7 0 21 0,13-9 0 16,-12 18 33-16,-23 16 104 15,28-24 55-15,-15 16 1 16,6-15 13-16,5-8 0 0,-12-1 25 0,11-3 1 15,6 8 104-15,-28 19-45 16,14-2-28-16,23-22-70 16,3-1-22-16,2-1 2 0,-11 5 6 15,10-7 0-15,10-4-6 0,-5 4 0 0,-2 1-12 16,1 0 1-16,7-3 8 0,15-1 1 16,3-10-15-16,14-5 0 15,-17 5-2-15,0 1 0 0,13-5-3 0,-10 1 0 16,3-2-2-16,0 1 1 0,16-4-19 15,7-8-55-15,-3 0 9 16,-14 7 0-16,-14 9-14 0,-11 5 0 16,13-9 28-16,-14 9 0 0,-7 6 30 15,-1 2 0-15,-1 0 11 0,0 0 1 0,-1 0-4 16,-3 0 3-16,1 0 10 16,2 2 0-16,-2-1 4 0,-3-1 1 15,-29 5 1-15,25-1 1 0,-6 0 7 16,32-8 0-16,-43 10 15 0,19-3 2 0,16-1 9 15,-19 6 1-15,11 3 7 0,-22 25 0 0,22-23-9 16,-1 21 1-16,1-9-19 16,0-2 2-16,1-15-13 0,2 13 0 0,2 6-7 15,1-12 1-15,2-2-7 0,-5 1 1 0,0-2-24 16,-2-8 0-16,1 7-11 0,0 0 1 0,-2 8-38 16,-4-5 29-16,0 7 44 15,-7 14 1-15,0-15 36 0,0-8 42 16,5-10-46-16,-10 10 2 15,12-12-26-15,11-3 1 0,-7-1-8 0,-7 3-1 16,7-3-7-16,0 1 2 0,0-8-14 16,-15-31 1-16,15 16-86 0,0-28-49 15,2 11 44-15,-2 20 0 16,0 2-33-16,0-27 0 0,2-19-37 0,2 16 169 16,0 0 64-1,3 4 0-15,-1-2 149 0,2 11-1 16,0 14-105-16,3-3 1 15,-6 28-6-15,12 7 0 0,-16 2-20 0,32 22 1 16,-14-1-17-16,14 26 0 0,-4-15-14 16,2 5 1-16,2 0-10 0,0-1-1 0,8 7-6 15,11 7-16-15,-2-10-13 16,-11-16 1-16,-17-14-27 0,-2-3-1 16,-3-6-32-16,-10-8 0 0,11 7-69 0,-14-10 0 15,1-2-154-15,-4-1 0 0</inkml:trace>
  <inkml:trace contextRef="#ctx0" brushRef="#br0" timeOffset="-208617.53">23108 18556 599 0,'-14'6'303'0,"-1"12"-202"0,0 1-56 15,5-6-43-15,-28 27 1 16,13-15-33-16,13-15 1 0,7-6-101 16,0-4 0-16,-11 3-95 0,1-10 0 0</inkml:trace>
  <inkml:trace contextRef="#ctx0" brushRef="#br0" timeOffset="-208385.53">22839 18153 524 0,'0'-24'306'0,"0"14"-255"0,0 3 1 0,0 3-34 15,3 0 1-15,0-7-19 0,3 8 0 16,-3 8-38-16,3-7 1 0,2 0-54 0,35-6 2 16,-29 7 4-16,12 1 1 0,-16 0 30 15,14 5 126-15,-1 2 133 16,3 0-24-16,3 2-119 15,9 1 0-15,-15-10-25 0,-1 0 0 16,-11-3-16-16,12-1 2 0,13-6-17 16,-11-1 1-16,-2-2-31 0,2-3 1 0,9-7-32 15,-15 9 0-15,-4-2-210 0,3-18-150 16</inkml:trace>
  <inkml:trace contextRef="#ctx0" brushRef="#br0" timeOffset="-208249.53">23446 17845 473 0,'-11'0'386'0,"3"7"-289"0,1-1 0 0,-1 6-34 0,-17 16 1 16,0 17-29-16,5-11 0 0,-9 20-6 16,-6 18-25-16,-2-2-24 15,9-14 1-15,12-20-45 0,2-2 2 16,2-11-82-16,2-7 1 0,1-13-127 0,3-3 2 16</inkml:trace>
  <inkml:trace contextRef="#ctx0" brushRef="#br0" timeOffset="-208133.53">23231 18292 593 0,'7'5'372'0,"-4"1"-284"0,2 3 0 0,-4 0-43 16,5 8 1-16,-1 0-31 0,-2 2-1 15,2 10-35-15,-5-9 0 0,0-1-172 0,0-13-292 16</inkml:trace>
  <inkml:trace contextRef="#ctx0" brushRef="#br0" timeOffset="-207825.53">23304 18288 584 0,'11'-12'305'0,"4"0"-180"16,1-3-67-16,-4 3-51 15,31-21 1-15,-9 7-8 0,-15 14 0 16,0 2 12-16,-7 8-1 0,15-5-18 16,-20 5 1-16,7 0 7 0,-2 1 1 0,-10 4 19 15,1 0 2-15,-5 2 12 0,7 0 1 16,0 8 12-16,14 30 0 0,-14-20-1 0,0 3 0 15,1-1 3-15,3 3 0 0,2 6-10 16,-3 4 1-16,2 0-21 0,1 2 1 0,0 3-5 16,0-1 1-16,2-2-10 0,0-3 0 0,-1-5-3 15,-1-2 0-15,-4-4-7 0,4 2 0 0,-3-5-5 16,-5-12-1-16,5 10-10 16,-2-1 1-16,1 8-79 0,-4-10 13 15,0-5 38-15,-3-2 0 0,0-10-31 16,0-1 2-16,-1 1-48 0,-1-3 2 0,-1 2-125 15,-3-3 2-15</inkml:trace>
  <inkml:trace contextRef="#ctx0" brushRef="#br0" timeOffset="-207668.53">23446 18384 692 0,'0'-5'246'15,"0"0"-247"-15,3 2 0 0,-3-3-23 16,1 0-1-16,5-5-118 0,0-6 1 0,0 2-280 16</inkml:trace>
  <inkml:trace contextRef="#ctx0" brushRef="#br0" timeOffset="-207558.03">23530 18419 334 0,'-13'15'485'0,"1"-3"-311"16,3 0 1-16,1-1-65 0,-19 22 2 0,-4-9 27 15,11-13-59-15,8-6-88 16,12-5 1-16,3-2-32 0,-6 4 1 0,6-6-46 15,0 3 0-15,6-9-222 0,20-45-353 16</inkml:trace>
  <inkml:trace contextRef="#ctx0" brushRef="#br0" timeOffset="-207430.53">23475 18287 272 0,'0'-6'76'0,"-2"1"-249"0</inkml:trace>
  <inkml:trace contextRef="#ctx0" brushRef="#br0" timeOffset="-207189.03">24123 18254 977 0,'0'0'351'0,"0"0"-343"16,0 0-1-16,5-2-86 0,10-5-137 15,4-7 30 1,20-12 1-16</inkml:trace>
  <inkml:trace contextRef="#ctx0" brushRef="#br0" timeOffset="-207017.03">24527 18115 625 0,'0'27'282'0,"0"-11"-262"16,0-1 0-16,0-2-21 0,0-2 0 0,0 14-75 15,2 0 0-15,2-7-119 0,-4-17 1 16</inkml:trace>
  <inkml:trace contextRef="#ctx0" brushRef="#br0" timeOffset="-206545.51">24599 18138 465 0,'0'-22'383'0,"3"5"-252"16,2 3 1-16,-1-1-28 0,14-24 1 0,-3 21-38 16,1 1-1-16,15-5 16 0,-11 16-27 15,-3 1-37-15,-6 5 2 16,-8 5-11-16,-1 0 0 0,2 6-13 0,-8-11 0 16,11 31-22-16,-7-10 1 0,-2-1-15 15,1 3 1-15,-8 9-2 0,1-12 1 16,-3 3 11-16,-1-4-1 0,0-1 16 0,-2 0 1 15,0-3 13-15,-7 4 0 0,16-16 3 16,2-1 0-16,-5 3-21 0,19-13 2 0,-17 12-15 16,4-4 2-16,2-1-24 0,0 0 1 15,0 0-26-15,0 0 1 0,0-2-5 0,0-2-1 16,0 5 26-16,2-4 1 0,-1 4 43 16,2-4 2-16,-1 8 64 0,1 3 80 15,18 8 4-15,-19 31-71 16,-2 3-37-1,0-3 0-15,0-29-16 0,0 19 0 0,0-9-10 16,0-6 0-16,0-4-15 0,0-5 1 0,0-5-105 16,0-5-78-16,0-2 78 15,2-8 0-15,4 5 2 0,7-15 121 16,20-23 38-16,7-7 0 16,-14 25 131-16,3 5 9 15,-18 15-110-15,15-7 1 0,-5 6-32 16,-13 4-1-16,-3 4 28 0,3 5-1 15,-1 4-55-15,-13-14-1 0,12 17-40 0,6 35 2 16,-10-28-79-16,-1-2 1 0,-8-14-293 0,-7 0 1 16</inkml:trace>
  <inkml:trace contextRef="#ctx0" brushRef="#br0" timeOffset="-206245">25106 18031 720 0,'8'-5'356'0,"-1"-1"-279"15,-4 4-1-15,6-5-7 0,17-7-37 16,-4 8-3-16,1-1 1 0,-1 4 6 16,-3 3 1-16,-3 5 45 15,30 17 26-15,-9 5-76 16,20 25 1-16,-39-24-14 0,-3-1 1 15,-4 10 30-15,-3 17-16 0,-5 0-25 16,-6-10 2-16,0-30-6 16,-3 1 1-16,-4 13-6 0,-3 0 0 0,-12 5-18 15,5-17 1-15,-9 0-26 0,12-11 1 0,-3-3-150 16,3-13-123-16,-12-14 37 16,-19-46 0-16</inkml:trace>
  <inkml:trace contextRef="#ctx0" brushRef="#br0" timeOffset="-206045.49">25167 17877 456 0,'3'-3'376'0,"-3"2"-259"0,0 2 1 16,0 1-22-16,0 1 1 0,2 0-36 16,4 7 1-16,-6 6-35 0,1 9 2 0,-1-2-16 15,0 1 0-15,-1-12-9 0,-5 26 1 0,0-2-14 16,1-26 1-16,-1 8-29 0,4-12 2 16,-2 13 6-16,4-16 0 0,0-2-9 0,3 7 26 15,0-15 16 1,-2 12 2-16,2 3 1 0,1-2 1 0,20 39-1 15,-21-20 0-15,-3 2-5 0,0 0 0 16,0-2-54-16,0-2 0 0,-3-18-194 0,3-2 1 16</inkml:trace>
  <inkml:trace contextRef="#ctx0" brushRef="#br0" timeOffset="-205429.49">25438 17698 755 0,'0'1'387'0,"0"3"-305"0,0 2 1 16,-2 1-39-16,2-1 0 0,0 0-33 16,-2 12 0-16,2 1-11 0,0-8 0 0,0-8-14 15,2 1 0-15,1 0-2 0,-1-10 1 0,2 8 9 16,3-2 0-16,1-5 7 16,40-7 1-16,-28-4-1 0,1-3 0 0,6-8-1 0,-6 8 1 15,-13 11-1-15,10-8 1 16,4 0 1-16,-10 8 0 0,-6 7 8 0,8-3 0 15,-2 2 14-15,4 1-1 0,2-1 1 0,1 1 0 16,-1 1 34-16,-6 1 0 0,11 3 9 16,-1 5 2-16,13 21-5 0,8 53 14 15,-20-7-52-15,-9-8 2 16,-12-22-11-16,-1-2 2 0,-1 4-8 0,0-24 1 16,0 21-1-16,0-23 2 0,0-3-9 15,-1 21 1-15,-2 15-3 0,-2-24 0 0,-3-5-1 16,5-17 0-16,-9 20-1 0,1-8 1 15,2-10-6-15,1-1 1 0,2 1 1 16,-2-1 1-16,2 1 2 0,-3 1 1 0,6-10 0 16,3 1 0-16,-3 0-1 0,9-11 1 15,-12 15-2-15,3-6 0 0,0-1-2 0,0 0 0 16,1 0-5-16,-7 0 2 0,3-6-6 16,-5-1 0-16,-1-5-4 0,-42-29 1 0,31-1 1 15,10 12 0-15,1-3 1 0,3 1 0 0,1 2-3 16,-2 2-1-16,-3-5-12 0,-3-11 7 15,11 23 17-15,-9-20 0 16,5 5 3-16,3 12 0 0,4 0 0 16,1 5 1-16,1 10 2 0,3 2 0 15,3-8 16-15,14-3 17 16,17 11-18-16,-5 7 2 0,-4 12-4 16,-10 6 1-16,-4 6-4 0,1 22 1 0,-9-11-5 15,-6-17 1-15,0 13-4 0,0 0 0 16,-3-4 0-16,-3-15 0 0,-4 22-1 0,0-15 1 15,4-16-16-15,-8 8 1 0,-3-1-31 16,5-8 0-16,4-2-272 0</inkml:trace>
  <inkml:trace contextRef="#ctx0" brushRef="#br0" timeOffset="-203885">27762 17241 559 0,'-25'9'285'0,"2"6"-229"0,0 0 1 15,-6 9 18-15,-115 103-48 16,122-96-26-16,-11 17 0 0,17-11-6 16,3 1 1-16,7 1-23 0,15-2-34 15,14-10 23 1,-7-20 1-16,14 4 31 0,16-6 1 0,-29-1 10 16,14-1 0-16,-2 6 10 0,-17-3 2 15,12 8 19-15,6 18 0 0,-8 15 7 0,-13-7 1 16,-3 6-23-16,2 0 0 0,-8-20 2 15,4 25-1-15,1 1 1 0,1 3 2 0,5 0-7 16,1 2 2-16,11 43 1 0,3 15-17 16,2-10-4-16,-9-41 0 15,-4-10-25-15,-3-6-1 0,-1 3-188 0,3 14-378 16</inkml:trace>
  <inkml:trace contextRef="#ctx0" brushRef="#br0" timeOffset="-202861.2">28013 17327 698 0,'0'31'280'0,"0"4"-228"15,0-2-28-15,0-9-54 16,0-4 1-16,0 27-221 0,-4 9-254 16,1-32 361-1</inkml:trace>
  <inkml:trace contextRef="#ctx0" brushRef="#br0" timeOffset="-202748.73">28058 17677 579 0,'0'0'301'0,"0"0"-254"0,0 0 0 0,0 2-13 0,0 0-84 16,0 0-93 0,0-4 0-16</inkml:trace>
  <inkml:trace contextRef="#ctx0" brushRef="#br0" timeOffset="-202077.73">28448 16974 722 0,'0'23'323'0,"0"-9"-299"15,0 0 0-15,0-2-29 0,0-1 0 16,0 13-98-16,0-6 1 0,-3-13-178 15,-3 12 0-15</inkml:trace>
  <inkml:trace contextRef="#ctx0" brushRef="#br0" timeOffset="-201789.23">28404 17275 654 0,'-2'18'310'0,"-1"-6"-253"0,1-4-52 15,2-4-38-15,0-1 1 0,-1 7-28 16,-1-9 2-16,4-7 35 0,-2 8 0 16,0-4 21-16,0 2 1 0,0-3 29 0,1-1 0 15,1-5 33-15,10-30-1 0,-3 16 14 16,7-2 1-16,19-22 89 0,9 3-8 16,18-4-59-1,1 10-55-15,-20 16-35 16,-12 16 0-16,-16 6-1 0,-1 0 0 15,-9 7-7-15,2 9 0 0,-1 11-52 0,-3 17-107 16,-4-1 11 0,-4 0 0-16,-1-13-129 0,0-26 0 0</inkml:trace>
  <inkml:trace contextRef="#ctx0" brushRef="#br0" timeOffset="-201681.23">28708 17301 536 0,'-7'0'324'0,"1"4"-267"16,0 3 1-16,-3 0-18 0,-15 15-63 15,9-7-51 1,1-7-1-16,7-6-115 0,-5 2 1 0</inkml:trace>
  <inkml:trace contextRef="#ctx0" brushRef="#br0" timeOffset="-201445.23">28480 17168 492 0,'0'8'351'0,"2"17"-179"16,1 4-81-16,0-7-64 15,11 85 1-15,-8-92-4 0,3 12 2 16,-3-15-9-16,8 12 1 0,8 13 10 16,-4-24-10-16,22 17-13 15,-14-18 0-15,-6-8-3 0,-1-2 1 16,-3-2-11-16,15-2-7 16,0-2 3-16,-2-5 1 0,-5-1-16 15,-8-2 2-15,1-3-25 0,-3 1 0 0,4-12-29 16,-6 5 2-16,-2-4-52 0,-3-2 1 15,-4 11-21-15,3-19 1 0</inkml:trace>
  <inkml:trace contextRef="#ctx0" brushRef="#br0" timeOffset="-201197.73">29059 16872 385 0,'3'-9'383'0,"-1"7"-118"16,-2 1-171-16,-2 2 0 15,2 4-41-15,0-3 0 0,-1 0-28 16,-4 19-1-16,-4 11-15 0,-8 13-1 0,2-11-11 15,-2 6 1-15,-9 18-24 0,6-22 2 16,3-4-35-16,-3-1 2 0,-2 5-131 0,0-2-104 16,9-13 114-1,10-21 2-15,3 7 5 0,-3 5 169 16,6-8 51-16,2 2 0 0,-4-10 22 16,2 4 0-16,-3 2-1 0,5 5-1 15,1-2-35-15,3 7-1 0,22 27-31 0,-27-14 2 16,0-4-150-16,-8-12-184 15,4 17 212 1</inkml:trace>
  <inkml:trace contextRef="#ctx0" brushRef="#br0" timeOffset="-200993.23">29108 17118 271 0,'14'-7'228'0,"-8"5"-5"0,1 8-156 16,-4-2 2-16,10 6-14 0,-2 19 1 16,-3-2-10-16,-2 3 1 0,3 0-25 0,-1 0 2 15,0 3-14-15,-1 0 0 16,1 1-23-16,-2 3 1 0,-4-23-51 0,1 19 1 16,0-5-102-16,-2 10-1 0</inkml:trace>
  <inkml:trace contextRef="#ctx0" brushRef="#br0" timeOffset="-200741.73">29096 17429 459 0,'-10'-16'184'0,"8"4"-165"16,2 3 2-16,0 2-8 15,2-2 1-15,2-13-55 0,5 9-1 0,7-6-75 16,-6 6 2-16,-2 10-99 0,-3 12 143 15,-7 1 106-15,7-6 0 16,-5 0 43-16,29 55 0 0,-32-38 27 16,0-2 1-16,0 5-18 0,-7 11 0 0,0-13-45 15,0-1-1-15,4-7-35 0,6-13-1 0,-3 1-73 16,-1 5 1-16,8-18-68 0,-4 6 0 16,-4-8-152-16</inkml:trace>
  <inkml:trace contextRef="#ctx0" brushRef="#br0" timeOffset="-200369.23">29224 17032 330 0,'9'-30'316'0,"-4"15"-208"0,-2 4 1 0,-3 4 44 16,5-11-99-16,-5 15-45 15,0 9 1-15,-3 7-8 16,3-12 0-16,0 1-7 0,-2 36 1 0,-1-10-7 16,-1-1 1-16,3-18-18 0,-1 6 18 15,2-11 14-15,2 5 0 16,4 2-1-16,-4-22 1 0,2 10-1 0,7 2 0 15,30-4-1-15,-8-14 0 0,-7 7 10 16,0 0 1-16,0 4 20 0,0 1 0 0,-9 8 107 16,14 10-22-1,16 17-64-15,-13 21 0 0,-29-20-6 16,-2 4 0-16,-2-17-12 0,-1 32 1 0,0-32-20 16,-1 0 0-16,-4 15-3 0,0 3 0 15,-2-4-9-15,-13 14 1 0,6-19-29 0,-1-4-1 16,-1-2-36-16,-5 6 0 0,16-21-52 15,-10 3 2-15,-2-4-209 0,5-13 17 16,-19-14 247-16,12-9 1 16,0-34 173-16,11 23 18 0,6 30-98 15,-1-15 0-15,3 12-30 16,0 7 1-16,0 2-49 0,3-9 2 16,2 2-353-16</inkml:trace>
  <inkml:trace contextRef="#ctx0" brushRef="#br0" timeOffset="-199961.13">29780 16795 686 0,'-4'0'380'0,"3"7"-300"16,-2 2-1-16,-5 5-9 0,-10 33-52 15,-18 49-17-15,29-74 1 16,-12 25-28-16,0 2-38 16,0-12 19-16,7-18 1 0,7-12-54 15,2-7 1-15,0 3 38 0,3-3 0 16,6-6 8-16,-3-4 53 0,5 2 25 15,33-48 2-15,1 16 24 16,-13 23 1-16,-3 10 5 0,0 1 2 0,-4 6-8 16,-10 0 1-16,-3 7 58 15,11 6-31-15,-1 16-59 16,-9 13 1-16,-13-31-12 0,3 13 0 16,-7 0-10-16,-1 1 2 0,-3 0-26 0,-6-1 1 15,2-5-47-15,-5 2 2 0,0-2-62 16,0-3 1-16,-16 0-85 0,9-11-1 0</inkml:trace>
  <inkml:trace contextRef="#ctx0" brushRef="#br0" timeOffset="-199681.63">29723 17158 578 0,'0'0'208'16,"0"0"-252"-16,0 0 0 0</inkml:trace>
  <inkml:trace contextRef="#ctx0" brushRef="#br0" timeOffset="-199558.14">29786 17328 410 0,'0'0'159'0,"0"-1"-155"15,0 1 0-15,0-3-67 0,0-1 2 16,0-1-155-16</inkml:trace>
  <inkml:trace contextRef="#ctx0" brushRef="#br0" timeOffset="-199161.62">29838 17315 529 0,'0'10'293'0,"0"0"-231"15,0-2 0-15,0 5 4 0,0-6-51 16,0 9-46-16,0-4 2 15,0 2-29-15,0-13 0 0,0-8-2 0,0 7 0 16,1-3 34-16,1 4 2 0,0-6 45 16,2-4 1-16,16-31 44 0,-7 19 2 0,3 0 94 15,21-14-5-15,-6 13-76 16,-5 8 0-16,-6 4-22 0,0 5 0 16,4 2 30-16,-14 6-18 15,-2 1-46-15,16 7 0 0,-18 3-13 16,-3 3 0-16,-7-17-7 0,4 39 1 15,-6-22-11-15,-1-3 0 0,1-8-17 16,-6 8 0-16,-5 8-74 0,0-8-74 16,-3 0-171-16</inkml:trace>
  <inkml:trace contextRef="#ctx0" brushRef="#br0" timeOffset="-198797.13">30282 16775 171 0,'0'0'98'0,"0"0"-73"15,0 0 0-15,0 0-12 0,0 0 2 16,0 0 23-16,0 0-1 0,0 0 47 0,0 0 1 16,0 0 14-16,0 0 1 15,3 0-9-15,-3 0 1 0,0 0-23 0,0 1 2 16,3-1-23-16,-3 0 1 0,0 3-31 15,4-3 2-15,-2 1-19 0,-1-1 0 0,1 1-54 16,1-1 1-16,-1 0-119 0,-1 1 1 16</inkml:trace>
  <inkml:trace contextRef="#ctx0" brushRef="#br0" timeOffset="-198637.63">30266 16968 568 0,'0'1'276'0,"0"3"-221"16,0 3 2-16,2-2-38 0,1-2 0 15,-1-1-70-15,2 3 1 0,-5-10-92 16,2 6 1-16</inkml:trace>
  <inkml:trace contextRef="#ctx0" brushRef="#br0" timeOffset="-198214.13">30426 16840 385 0,'13'-16'330'0,"-3"9"-230"15,-4 1 1-15,5 1 20 0,17-9-76 16,-10 9-39-16,-1 1 2 16,-8 3 3-16,-7 1 1 15,1 1-2-15,-6 3 0 0,6 1-5 0,-3 2 0 16,0-1-2-16,3 36 0 0,-9-9 0 16,-2-8 0-16,-1-1 1 0,0-2 1 0,4-9-4 15,-4 11 1-15,0 8-5 0,9-22 0 16,-5 16-2-16,5-14 0 0,0-1-1 0,2 0 1 15,-1-6-4-15,4 4 2 0,1-2 6 16,-6-12 1-16,12 21 8 0,2-3 1 0,-17-13 25 16,9 11 1-16,17 29 20 0,-18-21 0 15,-2 0-2-15,2 2 1 0,2 4 40 0,-1-2-46 16,2 0-35 0,-6-19 0-16,4 11-4 0,-5-13 2 15,2 6 0-15,-1-6 1 0,-2-2-26 0,-2-4 0 16,-1 4-42-16,-3 5-6 15,-2-4 30-15,2-1 1 0,-43 12 6 16,15-11 2-16,20-5 21 0,-22-6 0 16,11-3 23-16,2-6 0 0,3 0 8 0,-4-8 1 15,16 7 14-15,2-6-30 16,9 16-19-16,1 1 0 0,8-22-41 16,-1 21 0-16,26-18-118 0,20-11-94 15,-39 27-6-15,16-17 1 16,-23 24-5-1</inkml:trace>
  <inkml:trace contextRef="#ctx0" brushRef="#br0" timeOffset="-197860.63">30855 17020 787 0,'-14'-2'315'0,"6"1"-239"15,2 1 2-15,3 0-34 0,1 0 1 16,-1 0-38-16,3 1 0 0,3 1-10 16,-6 0 1-16,3-1-13 0,0 1-1 15,0 3-32-15,0 0 19 0,0-3 26 16,0 35 1-16,0-57 4 16,0 20 0-16,0 1 3 0,0 5 1 0,0-6-11 15,0 5 1-15,0-6 0 0,0 3 1 16,0-4 10-16,0-3 0 0,5 3 29 0,16-42 5 15,1 16-15 1,15-9 0-16,-22 33 2 0,-1-3 1 0,0 5 5 16,-5 1 2-16,-3 3 17 0,-6 8-31 15,-3-6-28 1,6 3 0-16,-1-1-57 0,7 41 2 0,-9-36-67 16,0-3 1-16,-2-6-149 15,1-2 0-15</inkml:trace>
  <inkml:trace contextRef="#ctx0" brushRef="#br0" timeOffset="-197496.62">31051 16807 579 0,'9'5'420'0,"-6"10"-152"0,5 2-129 15,-1-1-116-15,11 26 0 16,-6-19-14-16,-2-7 1 0,0-6-19 16,2-2 1-16,2-3-40 0,-1-4 0 0,-7-7-33 15,9-2 1-15,8-23-102 0,8-38-36 16,-5-10-90-1,0 2 182-15,-6 14 158 16,-5 25 0-16,-6 16 79 16,-1 2-1-16,-2 11 16 0,1 4 0 0,-6 5 2 15,2 0 1-15,-6 3-22 0,6-3 1 16,-1 8 69-16,8 15-39 0,-3 23-35 16,-4 9-17-1,-3-23-53-15,1 26 0 0,1 4-7 16,-1 4 0-16,2-5-17 0,8 67-1 15,-11-136-1-15,6 60 0 0,0-8-3 0,-1-4 0 16,0-8-3-16,0-7 0 16,-1-3-5-16,-3-14 0 0,4 13-4 0,-4-18 0 15,4 8-5-15,-5-8 1 0,-1-9-11 16,2 8 0-16,-2-2-94 0,-1 6-223 16</inkml:trace>
  <inkml:trace contextRef="#ctx0" brushRef="#br0" timeOffset="-196569.14">31752 16770 1096 0,'-3'0'426'0,"1"0"-385"15,2 0 0-15,0 0-33 0,0 0 2 16,2 0-88-16,1 0-152 15,-2-1-325-15</inkml:trace>
  <inkml:trace contextRef="#ctx0" brushRef="#br0" timeOffset="-196301.13">31771 16938 242 0,'0'0'124'0,"2"0"-69"0,0 0 2 0,-1 0-19 15,2-1 1-15,4 0-30 0,0-2 2 0,-11 4-13 16,7-2 1-16,6-2-3 0,-8 3 1 16,-1 0-8-16,0 0 0 0,6 0-47 0,-2 8 15 15,-3-1 38 1,1-3 0-16,25 34 16 0,-27-20 0 0,0 7 31 16,0-13 1-16,0-2 20 0,0-1 2 15,0-4-5-15,0 3 1 0,0 1-14 0,0-15 0 16,0 8-19-16,0-2-1 0,0 4-10 15,0-2-1-15,0-2-22 0,0 2 1 0,0-3-75 16,0 2 0-16,0-5-136 0,0-1-1 0</inkml:trace>
  <inkml:trace contextRef="#ctx0" brushRef="#br0" timeOffset="-196157.6">32008 16684 237 0,'0'0'73'0,"0"0"-80"16,0 0 1-16,0 0-127 0</inkml:trace>
  <inkml:trace contextRef="#ctx0" brushRef="#br0" timeOffset="-195953.13">31978 16813 695 0,'0'-2'297'0,"1"-3"-226"0,-1 3-1 0,3-3-29 16,2 0 1-16,7-8-35 0,-3 2 1 0,-5 13-9 16,7-9 1-16,-4 3-24 0,34-21 0 15,-56 37-38-15,45-29 0 0,-22 16-22 0,-20 7 1 16,12-6-66-16,1 0 1 0,-2 1-12 15,4-1 0-15</inkml:trace>
  <inkml:trace contextRef="#ctx0" brushRef="#br0" timeOffset="-195621.14">32022 16946 351 0,'-6'6'346'0,"2"0"-243"0,2-3 0 0,-1 3 23 0,1 0-65 16,2-5-50 0,-1 6 0-16,5-20-19 0,-5 15 0 15,2-3-17-15,4-4 2 0,5-8-17 16,20-23 29-16,-12 16 27 15,1 5 48-15,-15 14-29 16,6-4 0-16,-3 11-15 0,-2 4 0 16,-12-7-11-16,10 3 0 0,5 43-7 0,-8-27 0 15,0 1-15-15,0-12-1 0,0 14-31 16,0-5 1-16,0-10-26 0,-3-2 1 0,3 20-3 16,-3-14 2-16,-6 6 14 0,-2-3 131 15,2-1 119-15,3-11 28 16,-5 4-133-16,2-1-1 0,14-13-46 15,-5 5 1-15,0 0-6 16,-4 2 1-16,4-2-22 0,0 1 1 0,0-2-13 16,2 1-1-16,0-4-5 0,1 2 0 0,6 0-70 15,16-17-27-15,8 6 1 16,-5 5 0-16,-18 4-83 0,11-6 1 16,-8-1-98-16,1-14 2 0</inkml:trace>
  <inkml:trace contextRef="#ctx0" brushRef="#br0" timeOffset="-195442.13">32348 16663 579 0,'0'0'258'0,"0"0"-223"16,0 0 0-16,0 0-29 0,0 0 0 0,0 0-64 15,0 0-1-15,0 0-233 0</inkml:trace>
  <inkml:trace contextRef="#ctx0" brushRef="#br0" timeOffset="-195261.63">32400 16770 519 0,'-3'5'257'0,"0"-1"-235"15,0-2 2-15,-1 2-22 0,4-2 1 0,-3 10-52 16,1 2-9-16,-1 11 50 15,1 11 2-15,0-5 56 0,2 2 1 16,0-17-41 0,2-5-1-16,0 26-4 0,-1-30 1 0,3 8-12 15,-1-9 1-15,1-3-54 0,-11-13 0 0,7 9-92 16,3 4 1-16</inkml:trace>
  <inkml:trace contextRef="#ctx0" brushRef="#br0" timeOffset="-194950.13">32534 16720 268 0,'0'-30'188'0,"4"13"-137"0,1 4 1 0,1 2-1 15,14-25 1-15,8 10-17 0,-7 9 0 16,8-4-9-16,-3 3-28 0,-16 14 24 16,6-5 0-16,-13 10 6 15,4 2-1-15,-7 5-8 0,-3-5 0 0,6 5-4 16,0 28 0-16,-3-3-4 0,0-21 0 0,0 15-6 15,-3-2 2-15,3 2 1 0,0 3 1 16,-3 18-3-16,-1-33 0 0,3 34-4 0,-1-36 0 16,1 16-6-16,-2-2 0 15,-3 8-33-15,3-14 2 0,0-12-103 0,-1-1-52 16,1 5 98 0,0-9 0-16,-5 14 42 0,0-8 1 0,16-20 36 15,-8 10-1-15,0 0 14 0,-1 4 1 0,1-5-2 16,-3 1 1-16,3-6-30 0,-12-6-93 15</inkml:trace>
  <inkml:trace contextRef="#ctx0" brushRef="#br0" timeOffset="-194826.13">32675 16844 174 0,'0'-6'221'0,"0"5"-132"16,1 1 0-16,-1 3-22 0,0-3 1 16,0 4-26-16,0 2 0 0,3 12-28 15,1 8 2-15,-1-7-12 0,-2 12 0 0,2-11-16 16,3 1-1-16,-4-15-54 0,-2 1 1 15,3 15-52-15,-2-6 2 0</inkml:trace>
  <inkml:trace contextRef="#ctx0" brushRef="#br0" timeOffset="-194557.11">32609 16891 444 0,'-3'0'246'0,"3"0"-191"15,0 0 0-15,0 0-31 0,0 0-1 0,3 0-18 16,-3 0 2-16,3 0-5 0,1 0 1 16,1 0-2-16,6 0 0 0,27-1 12 0,-12-2 0 15,-9 1-4-15,-2-2 1 0,7 2-4 16,-11 2 1-16,-10 2-11 0,6 4 1 0,-14-3-46 15,10 1 0-15,-4 0-94 0,1 0 0 0,-3 30-238 16</inkml:trace>
  <inkml:trace contextRef="#ctx0" brushRef="#br0" timeOffset="-194305.58">32595 17176 631 0,'-9'0'413'0,"3"5"-244"0,2-4-80 15,1 2 0-15,3-2-27 0,3-3 0 16,4 0-26-16,-7 2 1 0,15-1 5 0,22-16 1 15,23-12-17-15,17-10 2 0,4 1 46 16,25-10-19-16,4 3-23 16,-17 16 0-16,-19 15-4 0,0-3 2 0,-1 3-14 15,-12 4 2-15,-4 3-11 0,-11 3 0 16,-26 3-2-16,19-2 0 0,-9-2-2 0,-16 3 0 16,8-1-1-16,-16 2 0 0,17-5-6 15,-21 6 1-15,6-2-7 0,-18 4 0 0,10-2-7 16,-3 0 0-16,3-1-10 0,0 1 0 15,-19 1-88-15,-13 10-170 0,-19 8-110 16,10 0 2-16,1 0-1 16</inkml:trace>
  <inkml:trace contextRef="#ctx0" brushRef="#br0" timeOffset="-193045.1">27974 17269 409 0,'0'0'342'0,"0"6"-143"0,0 7-136 15,3 0 0-15,1 13-34 16,0 6 0-16,3 5-18 0,-3 3-1 0,3-1-8 15,-4 4 0-15,0 0-30 0,-1-1 2 16,0-1-76-16,-2 0-1 0,0-7-135 0,0-19 0 16</inkml:trace>
  <inkml:trace contextRef="#ctx0" brushRef="#br0" timeOffset="-189813.6">28148 18505 614 0,'2'26'347'0,"0"-12"-274"0,-1 1 2 0,1-5-26 0,2 14 0 15,4-12-26-15,-2 0 1 0,13-1 4 16,-15-17-4-16,36 17-12 16,-16-10 0-16,-14-5 2 0,19-1 0 0,-9-5-1 15,-6-2 1-15,-3-4 0 0,1 1 0 0,-5 0 3 16,0-1-1-16,-4 0 5 0,2-2 1 15,-4-7 18-15,-2-5-15 0,-4 15-17 16,-5-27 2-16,-2 19-6 16,-5 5 0-16,2 3-5 0,-11-5 1 0,7 10-5 15,5 2 0-15,7 8 6 0,-5-3 1 0,2 2-1 16,0 1 0-16,0 0-1 16,17 0 0-16,-23 1 6 0,19 1 0 0,-8 1-4 15,1 2 1-15,-2-2-4 0,3 4 0 16,-39 40-28-16,36-23-101 0,1 2-13 15,0-1 1-15,3-20-163 0,1 0 1 16</inkml:trace>
  <inkml:trace contextRef="#ctx0" brushRef="#br0" timeOffset="-188197.1">28942 18302 807 0,'0'0'282'0,"0"0"-214"16,0 0 0-16,2 0-6 0,0 0-1 16,-1-1-41-16,4-1 2 0,-2 1-17 0,6-4 0 15,43-15-9-15,-30 10 1 0,4-4-94 16,3 1-130-16,-4 0 29 15,-18 7 0-15</inkml:trace>
  <inkml:trace contextRef="#ctx0" brushRef="#br0" timeOffset="-188013.05">28975 18533 792 0,'-2'0'346'0,"2"0"-296"15,0 0 1-15,0 0 16 0,5-2-46 16,-1-3-21 0,10-5 0-16,-12 8-33 0,50-43-1 0,-16 7-46 15,-10 13 2-15,3-5-56 0,-3-2 0 0,3-3-68 16,-6-3 0-16</inkml:trace>
  <inkml:trace contextRef="#ctx0" brushRef="#br0" timeOffset="-187857.6">29216 18331 507 0,'-12'29'332'0,"1"8"-128"0,-4-5-69 16,4-10-112-16,-34 76 0 15,41-88-22-15,-4 7 1 0,3-1-16 16,4-9 0-16,-2 0-50 0,1-5 2 16,-1 6-41-16,6-16 0 0,-3 8-47 0,-3 2 0 15,-3-4-226-15</inkml:trace>
  <inkml:trace contextRef="#ctx0" brushRef="#br0" timeOffset="-187704.58">29073 18554 467 0,'8'0'327'0,"-3"0"-237"0,5 0 1 0,-4 2-36 15,2 1 0-15,17 1-26 0,-7 4-1 0,14 4-1 16,-9-1 0-16,2 0-13 0,1 1 1 16,-15-8-11-16,25 11 1 0,-28-11-11 0,11 5 0 15,1-2-39-15,-7 0 0 0,6 2-34 0,-16-9-1 16,6 2-38-16,-18-4 1 0,9 1-37 0,3 1 0 15</inkml:trace>
  <inkml:trace contextRef="#ctx0" brushRef="#br0" timeOffset="-187285.61">29700 17778 682 0,'-22'30'304'0,"5"-6"-253"0,5 0 0 0,0-3-23 16,-48 90 0-16,51-88-30 0,-13 21 1 0,-4 16-120 16,-9 8-206-16</inkml:trace>
  <inkml:trace contextRef="#ctx0" brushRef="#br0" timeOffset="-187112.59">29597 18052 554 0,'23'-25'243'0,"-9"9"-215"0,-2 4-1 0,-1 1-19 0,21-18-1 16,-8 8-99-16,-11 13-104 16,-16 7-178-16</inkml:trace>
  <inkml:trace contextRef="#ctx0" brushRef="#br0" timeOffset="-186973.1">29545 18316 609 0,'-3'0'271'0,"1"0"-221"15,4 0 0-15,-2-1-6 16,0 1 1-16,0-5-33 0,3-2 0 0,4 7-20 16,-2-8 1-16,9-3-39 0,35-32 1 0,-14 19-55 15,-15 8 0-15,-11 6-128 0,7-12 0 16</inkml:trace>
  <inkml:trace contextRef="#ctx0" brushRef="#br0" timeOffset="-186702.1">29603 18456 628 0,'-6'7'381'0,"4"-5"-282"0,2-3-90 0,2 0 1 16,-2-1-10-16,3 1 1 0,0-1-1 15,0-2 0-15,8-1 3 0,1-3 1 0,42-24 6 16,-34 29-1-16,3 1 12 0,-3 4 1 16,-14 7 7-16,23 10 1 0,-1 33 17 0,-9-6-13 15,-11-28-27-15,8 19 1 16,-4-14 1-16,2-9 1 0,1-7-1 0,-1-2 1 16,1-5-21-16,1-1 2 0,-7-5-20 15,17-7 0-15,-9-7-16 0,-1-3 1 0,10-24-139 16,-13-3-117-16,-17 19-92 31</inkml:trace>
  <inkml:trace contextRef="#ctx0" brushRef="#br0" timeOffset="-186445.1">30061 18060 801 0,'0'-1'368'0,"0"-4"-243"0,4-6-76 16,5 1-50-16,8-18 0 15,24-10-38-15,0 9-70 0,5-8-49 16,-2 5 56-16,-16 10 90 16,-22 20 0-1,-1 2 49-15,-4 2 2 0,10 2 31 0,-9 8 0 16,-10-9-10-16,11 35 1 0,-11 7-26 16,-4-9 1-16,-5 5-18 0,-4 0-1 0,-15 25-12 15,9-21 0-15,-1 0-6 0,3-1 0 0,-1-2-21 16,3-3 0-16,7-3-51 0,2-4 0 15,3-13-114-15,5-16 0 0</inkml:trace>
  <inkml:trace contextRef="#ctx0" brushRef="#br0" timeOffset="-186313.02">30221 18334 701 0,'16'26'409'0,"-8"-12"-335"15,0-1 1-15,-1-4-36 0,12 25 1 16,-3-10-33-16,-6-7 1 0,-7-9-63 0,2 3-172 15,-7-9-105-15,-4-12 0 16</inkml:trace>
  <inkml:trace contextRef="#ctx0" brushRef="#br0" timeOffset="-186197.52">30432 18304 688 0,'5'7'333'0,"0"1"-247"0,-1-4-78 16,-1 0 1-16,0-1-104 0,-3-2 1 15,0-2-145-15,0-2 0 0</inkml:trace>
  <inkml:trace contextRef="#ctx0" brushRef="#br0" timeOffset="-185793">30588 17883 630 0,'0'0'353'0,"0"5"-256"0,0 7 0 0,-2 4 20 16,2 1-82-16,0 11-30 15,0 3 0-15,-2 19-7 0,2-23 1 16,-1-14-59-16,-4 25-53 16,2-15 23-16,0-12 0 15,-7 16-7-15,3-17 1 0,1-5 9 0,1-3 0 16,-1-1-40-16,14-9 96 16,-13 5 72-16,5-11 57 15,-9-22-32-15,23-17 2 16,0 15-6-16,4 5 1 0,2 3-1 0,14-14-1 15,-9 21 1-15,-1 1 2 0,-2 4-45 16,-7 4 1-16,-7 11-24 0,-4 1 2 0,10-5-3 16,-11 5 0-16,-9 6 10 0,6-4 0 0,0 0-18 15,3 0 0-15,-3 3-14 0,0-1 1 16,0 5-10-16,3 16 4 0,-9-5 28 16,-9 12 0-1,4-16 10-15,6-5 1 0,4-5 20 0,-4 2-32 16,4-5 3-1,-1 1 0-15,5-5-35 0,-4 6 1 0,1-3-39 16,1 0-1-16,1 0-57 0,-1 0 2 0,1 0-209 16</inkml:trace>
  <inkml:trace contextRef="#ctx0" brushRef="#br0" timeOffset="-185649.02">30712 18158 165 0,'-5'7'182'0,"1"-6"-30"0,2 0-106 16,4-3-48-1,-1-2 1-15,1 1-1 0,-4 0 0 0,5 2-3 16,2-26 1-16,12 4-18 0,1 0-45 16,-6 9-8-16,-10 10 2 15,7-7-113-15</inkml:trace>
  <inkml:trace contextRef="#ctx0" brushRef="#br0" timeOffset="-185397.51">30709 18237 360 0,'-9'16'323'0,"5"-9"-230"0,1 0 0 0,3-1 56 0,-3-3-59 15,1 6-70 1,2-7 1-16,5-12-14 0,-5 13 0 0,3-4-12 16,-1-2 1-16,3 0-13 15,-1-3 1-15,1 3-4 0,5-7 0 0,27-31-41 16,-29 20-26-16,2-2 34 16,-2 1 1-16,-3-2-17 0,1 4 2 15,-6 9 1-15,8-21-1 0,-2 14 16 0,0 0 0 16,-6 12 19-16,3 2 2 0,0-6 18 15,1 1-1-15,-1-2 11 0,-6 20 0 0,4-14 3 16,-1 5 1-16,0 0 0 0,0-2 1 0,2 1 0 16,-2 1 0-16,0 0-24 0,0-1 0 15,0 1-13-15,0-1 1 0</inkml:trace>
  <inkml:trace contextRef="#ctx0" brushRef="#br0" timeOffset="-185245.52">30658 18310 180 0,'0'-6'140'0,"-1"3"-120"16,1 0 0-16,0 2-32 0,0 1 1 0,0-2-84 16</inkml:trace>
  <inkml:trace contextRef="#ctx0" brushRef="#br0" timeOffset="-185006.02">30729 18168 769 0,'4'38'472'0,"-2"-14"-374"0,1-6 1 16,3 5 15-16,28 83-59 15,-25-88-44-15,5 2 2 0,-8-16-5 16,-1 3 0-16,7-2-15 0,-1 1 0 16,4-8-24-16,-27-5 2 0,21 2-21 15,3-3 2-15,-9-6-26 0,33-33-1 0,-31 16-207 16,-9 1-312-16</inkml:trace>
  <inkml:trace contextRef="#ctx0" brushRef="#br0" timeOffset="-184745.52">30824 17916 655 0,'0'0'268'0,"2"-1"-197"0,-2 1 1 0,1-3-36 15,2 0-1-15,5-5-28 0,1-1-1 0,-8 5-4 16,38-39 0-16,-22 25-18 0,8-12 2 16,-17 17-81-16,3-13-42 15,3-16-6-15,-10 30 86 16,1-6 70-16,-3 15 2 15,-2 1 42-15,3-5 0 0,-5 20 22 0,2-9-1 16,0 4-14-16,0 30-1 0,-1-13-19 16,-2 12 0-16,-3-10-20 0,1-6 1 0,2 1-14 15,2-17-27-15,-2 8-49 16,1-12 2-16,2 4-77 0,-3 3 0 16,6-24-68-16,-5 16-1 0</inkml:trace>
  <inkml:trace contextRef="#ctx0" brushRef="#br0" timeOffset="-184049.5">30982 17699 369 0,'3'-4'334'0,"-3"0"-218"0,3 4-1 0,-3 4-28 16,0-2 1-16,0 0-42 0,5 2 1 0,-6 2-32 15,17 30 1-15,-13-3-16 0,-3-9 0 16,0 0-47-16,0-3 1 0,0 1-64 0,0-5 0 16,0-11-54-16,-3-1 2 0,0 7 36 15,-3 6 1-15,-8-2 99 0,8 3 2 0,-3-1 87 16,-5-1 1-16,0 0 57 0,-15 5-1 0,8-9-6 15,-1-1-1-15,16-6-21 0,-8 4 0 16,2-5-35-16,10-4 1 0,4-2-43 0,-2 1-1 16,0 0-23-16,-3 1 0 15,4-3 3-15,1 0-1 0,1-4-27 0,3 2 0 16,8-11-67-16,36-47-1 16,-24 33 60-16,-10 6 1 0,-10 13-33 15,6-5 0-15,-4 0 68 16,-5 12 1-16,3-7 85 0,-2 10 83 15,-14 18-71-15,16-19 0 16,6 25 74-16,-12 40-35 16,0-8-91-16,0-28 1 0,0-4-25 15,0 29 0-15,0 12-12 0,0-48 0 0,0 17-5 16,0-4 0-16,2 14-33 0,1-15 0 16,0-5-111-16,0-3-178 15,1-22-148-15,-3 3 165 16,-2-22 258-16,1 20 0 15,0-2 74-15,9-10 2 0,-6-16 29 16,-3 12 1-16,0-18-15 0,0 7 1 0,4-18-34 16,-4 14 2-16,3-1-11 0,-3 15 0 0,7-15 11 15,-1 0 1-15,0 1 54 0,12-9 0 16,-4 16-47-16,0 1 2 0,0 1-6 0,7-8 2 16,-11 26 115-16,3-6 78 15,-7 10-94-15,5 0 2 0,-2 4-11 16,-16 1 1-16,10 0-18 15,4 12 1-15,10 32-32 0,-12-19 2 0,1 13 13 16,-6-10-39-16,3 17-31 16,0-1 1-16,0 2 2 0,0-5 2 15,1-12-6-15,-4-1 0 0,1-4-14 0,1-5 0 16,-2-4-13-16,0-10-12 16,-2 10-2-16,1 1 2 0,-3 9-9 15,-3-4 0-15,-1-10-64 0,2-8 8 16,0 5 50-16,-2 0 1 0,-2-2-14 15,3-2 1-15,7-11-119 0,-4 2-100 16,-3 1 76-16,1-1 0 16</inkml:trace>
  <inkml:trace contextRef="#ctx0" brushRef="#br0" timeOffset="-183778.02">30974 18310 340 0,'14'-12'257'0,"-6"5"-164"0,-2 1 1 15,0 2-47-15,11-4 1 0,-5 4-13 0,-2 2-1 16,-7 2 29-16,0 0 0 0,-9 6-12 16,12-2 1-16,-6 3-13 0,0 0 0 15,10 35-13-15,-13-7 1 0,-1-12-23 0,-1 2 1 16,4-15-7-16,-4 9 1 0,4-3-29 15,-1 0-52-15,2-10 34 16,0-3 1-16,2 13-16 0,-1-26 2 0,-1 12-16 16,0-1 0-16,0-1-46 0,2 2 1 0,-2-2 5 15,0 1 1-15</inkml:trace>
  <inkml:trace contextRef="#ctx0" brushRef="#br0" timeOffset="-183561.52">31050 18617 505 0,'0'0'350'0,"0"0"-162"0,0 0-30 15,0-4-70-15,3-1-62 16,4-4-26-16,0-3 1 16,8-15-16-16,11-4-39 0,3-8-6 15,-12 21 2-15,-1-6-61 16,2-3 66-16,-3 2 55 16,-10 17 1-16,7-7 41 0,-10 14 0 0,-1 0 14 15,-1-2 0-15,0 6-22 0,0-6 1 16,0 3-26-16,0 0 1 0,0 0-37 0,0 0 1 15,0 0-156-15,-1-3-245 16</inkml:trace>
  <inkml:trace contextRef="#ctx0" brushRef="#br0" timeOffset="-183388.49">31088 18243 795 0,'0'-8'284'0,"5"2"-270"0,-1 0 2 15,1 0-38-15,1-6 1 0,17-13-285 0</inkml:trace>
  <inkml:trace contextRef="#ctx0" brushRef="#br0" timeOffset="-183185.01">31346 18327 1175 0,'-5'0'407'0,"1"0"-367"15,1 0 0-15,3 0 6 16,3-3 1-16,-3 3-60 0,0 0 0 0,-3-1-153 0,2 0-136 15,-6-6-148 1,-7-5-1-16</inkml:trace>
  <inkml:trace contextRef="#ctx0" brushRef="#br0" timeOffset="-139682.04">6827 8949 78 0,'-4'-3'41'0,"-3"1"-41"16,4 4 1-16,-5 3 1 0,-4 7 1 15,-14 20 3-15,-14 18 0 0,6-13 0 16,-3 2-1-16,-3-2-4 0,-6 1 0 15,0-3 0-15,-3-2 1 0,-2-3-5 16,-1-2 1-16,-11-1-94 16</inkml:trace>
  <inkml:trace contextRef="#ctx0" brushRef="#br0" timeOffset="-137641.54">5205 6492 618 0,'0'0'217'0,"1"0"-209"15,1 0 1-15,1-2 16 0,3 0-1 16,8-1 1-16,10-6-1 0,13-4-9 16,-6 2-1-16,14 0 26 0,16 3 9 15,-3 4-18-15,1 2 0 16,-39 4 3-16,21 4 1 0,-12 0-16 0,1 5 0 15,11 10 10-15,-12-6 7 16,2-3-18-16,1-2 2 0,1-6-8 16,-4-3 1-16,0-1-8 0,0-1 0 15,5-3-7-15,1-2 1 0,-15 2 2 16,19 1 0-16,3 1 20 0,0 3 0 0,1 10 25 16,20 17 0-16,-3 20-10 15,-22-8 1-15,-3-1-14 0,-1-1 1 0,-1-3-8 16,-3-5 0-16,4-9-5 0,5-3-1 15,3-8-2-15,2-4 1 0,4-5-5 16,0 0 0-16,-22-9-4 0,2 0 0 0,29-8-3 16,32-14 0-16,6 5 2 0,-29 11 1 15,3 7 4-15,2 3 0 0,3 5 8 0,3 3-1 16,5 4 2-16,-2 5 0 0,-1 0-3 16,2-6 0-16,17-4 0 0,71-3 2 15,18-3-6-15,-69-8 2 16,-17 1-2-16,-1-3 1 0,0 4-4 15,-2 5 1-15,0 1-2 0,-10 3 0 16,-4 3 0-16,-7 8 0 0,3 8-15 16,33 20-46-16,-17-8-37 15,-44-16 0-15,-11 1-129 0,-8-5 1 16</inkml:trace>
  <inkml:trace contextRef="#ctx0" brushRef="#br0" timeOffset="-135013.85">13871 7115 131 0,'0'-1'100'0,"-3"0"-70"0,3 1 1 16,0 0-3-16,0 0 2 0,-2 0-3 16,0 0 1-16,-2 5 46 0,-22 12 5 15,1 23-50-15,8 1-1 16,-11 15 0-16,16-24 1 0,-2 0-3 16,2-1 1-16,0 10 27 0,-2 10-9 15,2 4-34-15,1-4 1 16,6-27-3-16,-6 25 1 0,1 1 0 15,-1 4 1-15,2 2-1 0,0 0 2 0,-1 7-5 16,3 5 0-16,-10 37-2 0,11-31 0 16,-1 2-2-16,3 8 1 0,-3-2-2 0,2-2 1 15,2-1-1-15,0-12 1 16,-2-3-2-16,0-3 2 0,0 1-2 0,0-7 0 16,2-1 0-16,3-53 0 0,-5 57 0 15,0-2 0-15,1 1 0 0,-1 1 0 0,2-1 1 16,-4 3 0-16,2-3-2 0,-9 58 1 15,3-56-1-15,2-2 1 0,0 4-1 16,-5 1 1-16,2 5-1 0,1-1 0 0,0 0 0 16,7-43 1-16,-6 30-2 0,4-4 0 15,-1-2 0-15,0-1 1 0,6-25 0 0,-2 21 0 16,1-2 1-16,1 4 1 16,1-1-3-16,0 4 1 0,0-24 0 15,0 26 0-15,0 2 0 0,0 1 1 0,0 4-2 16,0 1 1-16,0-2 0 0,0 1 0 15,0-2-6-15,0-1 0 0,0 2 4 0,1 29 1 16,2-26-11-16,4 63 1 0,-3-59 4 16,3 5 1-16,3 0 5 0,-2-5 1 0,-2 3-2 15,1 7 0-15,-1 1-5 0,-2 2 0 16,-1 4 5-16,-3 2 0 0,0 1-25 16,0 5-1-16,0 0 22 0,0-6 0 0,0 2 0 15,-2-5 0-15,2-2-6 0,-3-2 2 16,0 1 9-16,3 5 0 0,0 14-19 15,0 37 0-15,0 8-4 16,0-54-1-16,0-11 19 16,0 6 1-16,0 4 21 0,-3 2 1 0,1-2-32 15,-1-9 2-15,-1 3 22 0,1 6 1 16,-3 20 52-16,-2 67-42 0,1 3-18 16,6-73 0-16,1-20 6 15,0-3-1-15,0 2-20 0,0 9 1 0,0 3 22 16,0 0 2-16,0 0-5 0,-6 4 0 15,2 0-2-15,-1-7 1 0,0 3-15 16,4 23 1-16,-1 26-69 0,0 69 67 16,-2-12-229-1,-13 2-6-15,-29 5 182 16,46-60 2-16</inkml:trace>
  <inkml:trace contextRef="#ctx0" brushRef="#br0" timeOffset="-133829.34">13354 16341 318 0,'0'-11'187'15,"0"-4"-140"-15,0 7 11 16,0 2 1-16,0 0 14 0,0-8 2 16,0 3-12-16,0 2 1 0,0 25-13 15,0-21 0-15,0 2-4 0,0 3 1 0,0-2-1 16,0 2 1-16,0-1 6 0,0-2 0 15,0 3-5-15,0-1 0 0,0 5-27 16,2-1 1-16,-1 7-18 0,4 16 0 0,3 26-7 16,-2-8 0-16,0-16-6 0,0 26 0 15,7 35-6-15,-4-20 1 0,8 41-11 0,-8-31 1 16,3 6-7-16,-1 8 2 16,1 19-45-16,2 66-23 0,2-3-18 15,-6-62 0-15,1-13 75 16,0 5 0-16,5 20-53 0,4 52-99 15</inkml:trace>
  <inkml:trace contextRef="#ctx0" brushRef="#br0" timeOffset="-111161.27">2050 7870 722 0,'0'-5'267'0,"8"-3"-241"0,6 0-7 16,1 1-16-16,23-14 1 15,5 3-4-15,-15 10 1 0,-14 5-3 16,15-3 1-16,-7 2-6 0,4 1 1 0,-7-2-16 16,-3 0 0-16,-9 4 8 0,3-3 0 15,-2 3 6-15,-4 1 2 0,-10 1-3 16,9-2 1-16,-3 1-4 0,2 0 0 0,-2 0 3 16,0 0 0-16,0 0 5 0,-2 0 1 15,2 0-4-15,0 0 1 0,-1 0-6 0,-1 0 1 16,2 0-4-16,0 0-1 0,-2 0-41 15,1 0 36-15,1 0 22 16,-2 0 0-16,2 0 21 16,0 0 16-16,0 0-17 15,-1 0-1-15,-2 0-4 0,3 0 1 16,0 0-8-16,-4 0 0 0,1 0-8 16,3 0 0-16,-1 4 11 0,-5-1 1 0,0 6-2 15,-4 4 1-15,-28 38-3 0,24-20 0 16,-12 24 0-16,8-13 0 0,-8 3 2 15,0 4 0-15,-4-3 27 0,3 0 1 0,2-6 1 16,7-6 0-16,6-14-14 0,5-8 1 16,7-11 64-16,3-1-43 15,2 1-40-15,2-1 1 16,-8-1-4-16,9 1 0 0,-7-1-11 0,7-1 0 16,38-5-68-16,-34 4 13 15,-7 3 47-15,-17 2 1 0,12-1 15 16,10-1 0-16,-10 4 3 0,0 2 0 15,4 0 6-15,15 20 0 0,-19-9 2 16,2-1 0-16,0-7 9 0,5 14 6 16,12-4-21-16,-2-9 0 15,1-5-13-15,-1-4 0 0,-8-2-20 16,19-1 2-16,-13-3-21 0,3-3 0 0,-4-3-13 16,2-6 0-16,-5 0-19 15,5-14 0-15,-3-2-43 0,-1-2 75 16,-1 0 46-16,-8 30 1 15,-2-2 35-15,4-7 39 0,-3 13-22 16,2-9 2-16,-4 10 15 16,-1 5 1-16,1-3-17 0,0 1 1 0,3 18 19 15,-3 12-23-15,0 11-28 16,0-17 2-16,0 20-8 16,0 5 1-16,0-5-11 0,0-6 0 0,1-5-4 15,2 19 1-15,0-19 0 0,-1-4 1 16,1-1-7-16,0-4 0 0,-2-2-18 15,1-4 0-15,0 6-20 0,-2-10 0 16,0-2-40-16,0-3 1 0,0-7-61 16,0-3-1-16,-2-3-143 0,-1-7 1 0</inkml:trace>
  <inkml:trace contextRef="#ctx0" brushRef="#br0" timeOffset="-110918.25">2127 8547 556 0,'-3'3'320'0,"1"1"-173"0,2-2-83 16,2-2-40-1,1-2 0-15,1 4-10 0,7 3-1 0,8-3-7 16,10-4 0-16,-3 2-3 0,1-3 0 15,-13 2-15-15,31-4 1 0,3-3-126 16,-9-11-181-16,-3-3 115 16,10-27 0-16</inkml:trace>
  <inkml:trace contextRef="#ctx0" brushRef="#br0" timeOffset="-110709.75">2727 7906 447 0,'0'0'330'0,"0"3"-113"16,0 2-114-16,0 5-1 0,-2 4-39 15,-2 7 0-15,-2 6-32 0,-10 19 1 16,0-12-15-16,-1 1 0 0,-17 21-19 16,14-20 0-16,-3 0-33 0,-1-2-1 0,2-3-49 15,-3 1 1-15,6-6-86 0,9-19-1 16,-11 8-97-16,-1-10 1 0</inkml:trace>
  <inkml:trace contextRef="#ctx0" brushRef="#br0" timeOffset="-110576.77">2612 7983 376 0,'23'-3'218'0,"-9"2"-177"0,0-1 0 0,-2 2-26 15,16 0 1-15,-8 0-20 0,0 0 0 0,-12 0-78 16,-1 0 2-16,15 6-201 0</inkml:trace>
  <inkml:trace contextRef="#ctx0" brushRef="#br0" timeOffset="-110457.24">2762 8182 348 0,'-11'10'397'0,"3"-4"-167"0,3-3-167 16,2 2 2-16,1-3-47 0,1-2 0 16,-4 6-17-16,10-12 1 0,-4 5-14 15,-1 1 0-15,2-3-54 0,1-4-1 0,2-1-150 16,13-28-102-16</inkml:trace>
  <inkml:trace contextRef="#ctx0" brushRef="#br0" timeOffset="-110313.75">2735 8274 340 0,'-15'38'297'0,"9"-10"-211"0,-2 0 1 16,3-3-45-16,-16 97 1 0,19-102-1 16,-3 17 0-16,4-17-16 0,-1-2-53 15,-1 12-40 1,2-6-1-16,-2-18-65 0,3-4 1 0,-1 9 22 15,-1-5 2-15,5-24-77 0</inkml:trace>
  <inkml:trace contextRef="#ctx0" brushRef="#br0" timeOffset="-110125.67">2686 8567 104 0,'6'-34'124'0,"-4"7"-75"0,2 5 1 16,-3 1-16-16,14-75 0 0,-12 83-9 0,5-4 2 16,2 6 30-16,-2 6 32 15,19-10 65-15,-2 25-5 16,1 23-9-16,12 49-25 15,-20-21-71 1,-3-11 0-16,-8-15 15 0,3 5 1 16,-1 0-27-16,-3-3-1 0,-5-21-24 15,1 16 0-15,-2-20-32 0,2 18 1 0,-2-4-51 16,-2-3 1-16,0-14-96 0,-1-1 2 16</inkml:trace>
  <inkml:trace contextRef="#ctx0" brushRef="#br0" timeOffset="-109629.27">2766 8524 311 0,'3'-13'193'0,"5"5"-111"16,-1 2-62-16,1 2 1 16,4-7-10-16,1 7 0 0,-1 1-5 0,-14 6 0 15,2-2 10-15,0 1-1 0,6 7 34 16,20 23 5-16,-26-4-38 15,-1 2-1-15,-2-8-8 0,-2-7 1 16,1-3-27-16,4-11-1 0,0-1-71 16,0-5 2-16,0 0-9 0,0-2 0 0,1-2 57 15,7-45 0-15,3 29 46 0,1 4 0 16,5-2 50-16,-1 1 0 0,0 5 26 16,-10 12 0-16,12-10 29 0,-13 17 0 15,3 2 78-15,1 13-65 16,-16-16-98-16,10 7 2 0,15 41-21 15,-17-32 0-15,1-8-19 0,0-9 1 16,-1 9-23-16,-2-19 1 0,2 20-80 0,1-23 7 16,-1 9 79-1,1-5 0-15,10-31 23 0,-8-2 1 0,1 18 26 16,-2 14 0-16,7-18 19 0,-3 17 0 16,-2 6 21-16,-2 4 0 0,5-1 17 15,-12 7 1-15,11-1-7 0,-4 1 1 0,4 12-15 16,21 30 1-16,-24-16-21 0,-1 1 1 15,1 0-13-15,-4-2 0 0,0-2-12 16,0-13 1-16,-4 12-9 0,-2-1 1 16,-4 13-11-16,-1-18 0 0,-3 0-34 15,3-4 1-15,2 0-45 0,-1-4-1 0,3-8-40 16,-7 9 2-16,10-14-120 0,7-6 0 16</inkml:trace>
  <inkml:trace contextRef="#ctx0" brushRef="#br0" timeOffset="-109241.75">3445 8325 556 0,'24'32'523'0,"-12"-10"-398"0,-1-2-1 0,-3-2-60 16,24 62 0-16,-29-56 29 0,-4 50-49 16,-8-54-42-16,4 1 1 15,-7 28-70-15,-4-14-94 16,-7-3 48-16,5-20 1 0,7-11-16 15,-7-8 0-15,11-1-21 0,-6-14 0 16,-3-10 2-16,-5-31 0 0,4 2-17 0,-3-27 272 16,4-4 9-1,3 7 2-15,6 34 7 0,4 10 2 16,3 30-36-16,-1-10 1 0,2 15-28 0,1-6 0 16,1 10 8-16,6-8 0 15,0 18 12-15,15-12 1 0,14 18-13 0,-10 7 0 16,7 6-12-16,19 26 1 0,-13-8-9 15,1 5 1-15,14 21 9 0,9 15-34 16,-4-7-23-16,-17-22 0 16,-15-19-6-16,3-4 0 0,2 4-14 15,4-2-64-15,-7-10-50 16,-14-13 0-16,-14-9-97 0,0-3 0 16,0-3-84-16,1-4-1 0</inkml:trace>
  <inkml:trace contextRef="#ctx0" brushRef="#br0" timeOffset="-109081.77">4202 8615 596 0,'-32'4'115'0,"16"-3"-287"0,3 0 0 0</inkml:trace>
  <inkml:trace contextRef="#ctx0" brushRef="#br0" timeOffset="-108949.77">4211 8925 738 0,'-2'6'326'0,"1"-3"-311"0,-1 0 0 16,2-1-84-16,-1-3 1 0,-2 0-207 15,-6 2 0-15</inkml:trace>
  <inkml:trace contextRef="#ctx0" brushRef="#br0" timeOffset="-105589.48">5165 8269 358 0,'0'0'360'0,"1"2"-243"0,-1-1 1 16,0 4-35-16,2 2 1 0,-1 3-30 15,1 3 1-15,3 15 15 0,1 4-46 16,-1-11-27-16,-4-13 1 16,3-2-43-16,-1 9 0 0,4-4-74 0,-7-9-1 15,-7-21-93-15,11 23-1 0,-3-8-189 16</inkml:trace>
  <inkml:trace contextRef="#ctx0" brushRef="#br0" timeOffset="-105366">5283 8269 425 0,'12'-18'401'0,"-4"10"-285"16,-3 1 1-16,5 3-49 0,9-10 2 15,-1 11 31-15,7 2-46 16,1 1-43-16,0 1 1 0,-15 2-9 16,9 0-1-16,4 8-31 0,-10-1 1 15,-11-4-31-15,6 11 1 0,-9-11-28 16,0 15 1-16,-3-17-12 0,-3 11 0 0,-3-2 1 15,-11 6 0-15,0-3 60 0,-9 11-1 16,9-9 60-16,-3 2 2 0,-2 2 111 0,14-14-44 16,4-4-87-1,-8 7 0-15,5-5-13 0,10-6 1 0,5-9-30 16,-10 4 1-16,5-2-64 0,-4-28 1 16,8-10-51-16,1 9 1 0</inkml:trace>
  <inkml:trace contextRef="#ctx0" brushRef="#br0" timeOffset="-105177.52">5368 8036 254 0,'0'-16'260'0,"0"9"-157"0,-2 4 2 16,2 1-37-16,0 1 1 0,0-2-4 15,0 8 0-15,0-1-4 0,0 2-1 0,0 19-20 16,0 7 1-16,3 27-8 0,3-12 1 16,-4-21-10-16,1 26 1 0,0 1-9 0,0-2 2 15,-3 3-10-15,0-3 1 0,3-4-7 16,-3-3 0-16,0-3-24 0,0-23-1 0,0 17-46 15,-3-3 0-15,3 4-84 16,-3-26 0-16,-2-7-467 0</inkml:trace>
  <inkml:trace contextRef="#ctx0" brushRef="#br0" timeOffset="-105016.33">5851 7866 456 0,'0'12'205'0,"0"2"-202"0,0 0 2 0,0-2-57 15,0-1 1-15,-9 28-309 16</inkml:trace>
  <inkml:trace contextRef="#ctx0" brushRef="#br0" timeOffset="-104649.84">5840 8282 636 0,'5'0'335'0,"1"0"-230"16,1 0 1-16,-1 1-20 0,12 3 0 16,2 2-27-16,2 0 0 0,22 8 1 15,-15 2-27-15,-3 2-17 16,-9 5-1-16,-7 9-5 0,-10-12 0 16,-5 3-6-16,0-14 0 0,-4 15-16 15,-8 1 1-15,-6 0-65 0,-29 12-41 16,-3-17 1-1,-4-13-13-15,1-10-11 16,36-14 56-16,7 2 71 16,-17-8 0-16,0-18 16 0,22 15 1 15,10 24 19-15,0-2 2 0,0-3 21 16,2 7 1-16,2 4 10 0,1-6 1 0,6 6 67 16,47 15-43-16,-17 3-28 15,27 19 1-15,-29-22-6 16,1 5 1-16,6-5-21 0,1-2 0 0,-1-3-7 15,-1 1 0-15,4-1-8 16,-4-3 2-16,-1-1-10 0,-2-3 0 0,-21-4-13 16,19 1 1-16,-4 0-60 0,-1-1 2 15,-22-3-157-15,15 1 1 0</inkml:trace>
  <inkml:trace contextRef="#ctx0" brushRef="#br0" timeOffset="-102929.29">6967 8319 418 0,'-10'0'-8'0</inkml:trace>
  <inkml:trace contextRef="#ctx0" brushRef="#br0" timeOffset="-102777.29">6974 8529 732 0,'0'3'322'0,"0"-3"-298"16,0 0 2-16,0 0-27 0,0 0 0 16,0 0-60-16,0 0 2 0,0-3-112 15,0 3-1-15</inkml:trace>
  <inkml:trace contextRef="#ctx0" brushRef="#br0" timeOffset="-102533.28">7582 7743 777 0,'0'0'324'0,"0"3"-308"0,0-2 1 16,2 0-17-16,-2 0 1 16,0-1-82-16,2 0 0 0,1 0-93 0,-2 2 1 0</inkml:trace>
  <inkml:trace contextRef="#ctx0" brushRef="#br0" timeOffset="-102289.79">7845 7645 429 0,'8'0'343'0,"-4"0"-116"0,0 4-145 15,-1 0 0-15,-2 4 25 0,8 15-67 16,-11 4-40 0,-3 1 1-16,-9 19-47 0,-5-22 0 0,1-2-63 15,-4 0 0-15,-8 6-62 0,20-23 1 16,-9 4 21-16,3-1 1 0,1 1 106 0,2 3 1 16,-2 9 77-16,12-19 1 15,6-5 48-15,-4 2 1 0,-4 10 21 0,3-6 1 16,-12 26-24-16,12-15 0 0,0-6-40 15,2 9 1-15,-1 13-15 0,1-10-37 16,0-3-58-16,0-6-1 16,0-11-77-16,1 0 0 0</inkml:trace>
  <inkml:trace contextRef="#ctx0" brushRef="#br0" timeOffset="-102089.79">7801 7958 631 0,'15'-13'374'15,"0"2"-193"-15,-1 6-102 16,-2 0 1-16,28-10-20 0,-17 14 1 16,7-1 19-16,2 7-35 0,-19 1-31 15,11 6 1-15,7 15-7 16,-27-6 0-16,-4 9-14 0,0-21 1 0,-4 20-76 16,-7 4-100-16,-4-3 46 15,5-19 1-15,-19 22-78 16,12-28 1-16</inkml:trace>
  <inkml:trace contextRef="#ctx0" brushRef="#br0" timeOffset="-101856.78">7767 8099 410 0,'0'-4'235'0,"3"-2"-189"16,0 3 1-16,4-4-2 0,18-7-33 15,-2 3-13-15,2 2 1 16,-4 6-19-16,-7 1 16 15,-11 4 15-15,8 0 1 16,-8 7 34-16,-12-8 1 0,9 30 96 0,-16 6-18 16,1-14-91-1,11-16-1-15,-6 11-25 0,9-16-1 0,-6 8-12 16,7-6 1-16,3-9-54 0,-3 5 1 16,-1 4-85-16,1-4 0 0,-2-2-129 15,1 1 0-15</inkml:trace>
  <inkml:trace contextRef="#ctx0" brushRef="#br0" timeOffset="-101713.79">7647 8335 795 0,'-9'4'401'0,"7"-3"-330"15,1 1 1-15,4-4-29 0,0 2 0 0,1 0-27 16,15 3-1-16,15-6-14 0,19-3 1 16,-10-4-11-16,5-2 1 0,3 0-40 0,2 0 0 15,3-1-64-15,24-9 1 0,-34 5-111 16,-8-1 1-16</inkml:trace>
  <inkml:trace contextRef="#ctx0" brushRef="#br0" timeOffset="-101537.79">8123 8022 535 0,'-9'3'331'0,"6"3"-233"0,3 2 1 15,-2 4-22-15,-1 8 1 0,3 5-12 16,2 6 2-16,-1 27-27 0,3-34 1 0,1 25-21 15,0 5 2-15,0 3-17 0,1-1 1 16,0-3-24-16,1-2 2 0,-2-1-171 16,6 18-229-16</inkml:trace>
  <inkml:trace contextRef="#ctx0" brushRef="#br0" timeOffset="-101348.77">8599 7519 539 0,'0'-1'189'0,"0"1"-213"15,2 0 1-15,-2 0-148 0,0 0 1 16</inkml:trace>
  <inkml:trace contextRef="#ctx0" brushRef="#br0" timeOffset="-101213.77">8558 7913 468 0,'0'16'188'0,"0"-13"-185"0,0 1 0 15,-4-2-149-15,4-6-153 16,4-1 168-1</inkml:trace>
  <inkml:trace contextRef="#ctx0" brushRef="#br0" timeOffset="-100633.79">8667 7853 352 0,'17'-22'412'0,"-3"8"-132"16,-2 7-195-16,0 0 1 15,24-15-31-15,-7 11 0 0,-8 8-24 16,-13 3 1-16,10-3-22 0,1 3 1 0,-4 0-14 16,-1 0 1-16,-8 3-14 0,5-2-1 15,-8 1-41-15,8 7 0 0,-19-9-10 0,11 3 1 16,0 4-44-16,11 31 48 15,-22-9 58-15,-4-6 1 0,4-12 15 16,-16 20 2-16,4-10 30 16,-8 5 10-16,-18 15-39 15,38-31 1-15,-18 17-14 0,17-14 0 16,6-6-8-16,-3 4 1 0,4-5-59 16,-1 3-80-16,3-6 60 15,5-8 1-15,-4 9 62 0,1-3 0 16,-2 1 50-16,4 1-1 0,1 3 24 15,-4-1 1-15,2 3 32 0,25 42 1 0,-28-33-16 16,0 6-1-16,0 0-9 0,-1 3 1 16,1 1-17-16,-2 2 0 0,4-11 14 0,-1 17 1 15,4-1-23-15,1 0 2 0,14 23 11 16,-1-17-8-16,0-5-20 16,-2-4 2-16,-8-9 7 15,-6-11-1-15,-1 0-4 0,0-3-1 0,-4-5-15 16,-1-2 1-16,-2-2-14 0,1 4 1 15,-5-2-14-15,-25 9-1 0,14-10-17 16,-13 3 0-16,12-8-54 0,-41-13 52 16,9-7 43-16,-31-25 0 15,36 20 26-15,-8-4 24 16,12 12-21-16,14 10 0 0,19 9-13 16,0-1 1-16,7 0-13 0,3 2 0 15,6 0 0-15,1 1 0 0,9-4 1 0,46-20-1 16,49-2 12-16,22-3 1 15,29 1-16-15,-49 13 0 16,-15 7-3-16,-11 8 1 0,-3 1-3 16,-17-3 0-16,2 2-27 0,8 1-75 15,-31 1-72-15,-74 3-178 16</inkml:trace>
  <inkml:trace contextRef="#ctx0" brushRef="#br0" timeOffset="-100414.79">8665 8096 468 0,'-4'-8'164'0,"1"4"-154"16,-1 2 0-16,8-2 0 0,-1 0 2 0,1-3-70 16,8 4 1-16</inkml:trace>
  <inkml:trace contextRef="#ctx0" brushRef="#br0" timeOffset="-93173.35">2689 10401 533 0,'0'3'298'0,"-1"12"-187"16,-1 5 2-16,-1 4-27 0,-14 100 2 15,9-93-36-15,-12 34 2 0,-4 1-28 16,-4-3 2-16,-1 1-18 0,1-3 0 0,2-1-10 16,7-14 1-16,3-6-10 0,2-5 0 15,5-11-26-15,1-2 0 0,3-10-22 16,4-7 0-16,-2 1-49 0,3-4 0 16,0-4 10-16,0-3 1 0,0-1 32 15,0-5 1-15,-3-29 10 0,4 3 1 0,4-18-8 16,15-43 58-16,2 23 27 15,23-35-1-15,-12 71 37 16,-4 4 0-16,-3 16 6 0,-3 8 1 0,5 8 121 16,-15 17-54-16,11 8-104 15,-14-7 1-15,22 45 20 0,-7 11-17 16,-13-18-31 0,-4-17 0-16,-5-3-37 0,1-19-124 15,3 6 44 1,-4-5 0-16,0-19-31 0,0-17 29 15,2 15 78-15,7-16 1 16,23-59 36-16,-22 42 0 0,6-26 50 16,-1 25 0-16,-2 7 13 0,-2 8 1 0,-2 12 0 15,-9 12 0-15,1 1 31 0,-3 0 1 16,-1 4-37-16,2 0 0 0,-1 2-33 16,-1 0 2-16,8 32-12 0,-9-14 2 0,-1 0-8 15,-4 18 1-15,-2-11-10 0,-4-1 1 16,3-5-15-16,2-13 1 0,-11 20-46 15,9-16 1-15,-2-4-156 0,2-10-88 16,3-3 110 0,-10 1 0-16</inkml:trace>
  <inkml:trace contextRef="#ctx0" brushRef="#br0" timeOffset="-93029.35">2924 10673 337 0,'16'0'342'0,"-5"6"-187"15,-1-1 1-15,-2 5-55 0,19 14 2 0,4 25-4 16,-7-2-48-16,2 0-37 15,-11-11 1-15,-7-12-11 16,2-3 2-16,-1-2-36 0,-3-1 0 0,-1-11-78 16,1 6 1-16,-2-2-145 0,-2-10 1 15</inkml:trace>
  <inkml:trace contextRef="#ctx0" brushRef="#br0" timeOffset="-92841.85">3374 10616 372 0,'0'10'308'0,"0"3"-218"16,0 2 0-16,0-1-30 0,-4 14 1 15,-1 1-29-15,-3 1 0 0,-4 13-18 0,0-15-1 16,-2 0-9-16,0-3 0 0,0 1-8 16,-1-2 1-16,2-6-50 0,7-11 1 0,-15 17-169 15,13-23-157 1</inkml:trace>
  <inkml:trace contextRef="#ctx0" brushRef="#br0" timeOffset="-92673.35">3374 10608 234 0,'9'-3'296'0,"-1"3"-158"16,0 1 0-16,1 14 66 0,18 20-82 15,4 28-89-15,-17-25 1 16,-5-8-22-16,0 0 1 0,-4-1-5 0,-4-15 1 15,1 12-17-15,-2-2 2 16,-2-13-64-16,1 10 0 0,-5-5-135 0,-3 2 1 16</inkml:trace>
  <inkml:trace contextRef="#ctx0" brushRef="#br0" timeOffset="-92541.85">3296 10953 259 0,'0'0'123'0,"0"-1"-97"0,3-2 2 15,-3 3-17-15,3 0 0 0,-2-5-28 16,15-3 0-16,-18 12-50 0,7-9 1 0,39-13-30 16</inkml:trace>
  <inkml:trace contextRef="#ctx0" brushRef="#br0" timeOffset="-92297.35">3577 10786 122 0,'21'-18'51'0,"-12"7"-14"16,1 1 0-16,-4 2 42 0,14-16 2 15,-11 16 33-15,-1 4 2 0,-20 15 5 16,12-10 2-16,7 2 21 0,-6 7-18 15,12 17-5-15,-10 21-15 16,2-16-61 0,2-7 1-16,-2-14 42 0,7 23-13 15,-1-15-47-15,-8-14 2 16,0 0-5-16,3 14-1 0,-4-11-8 16,-2-2 2-16,-5-2-2 0,-1-4-9 15,0 5-12 1,-5 2 1-16,8-5-16 0,-44 25 0 0,31-23-23 15,5-1 0-15,7-2-48 0,1 0 2 16,-11 1-65-16,9-1 2 0,-1-4-82 16,9-3 1-16</inkml:trace>
  <inkml:trace contextRef="#ctx0" brushRef="#br0" timeOffset="-92049.34">3978 10684 685 0,'0'47'341'0,"0"-4"-246"16,0-13-80-16,0-5 2 15,0-6-18-15,0 30 0 0,-2 3-124 0,1-25 0 16,-7-5-189-16,3-17-1 0</inkml:trace>
  <inkml:trace contextRef="#ctx0" brushRef="#br0" timeOffset="-91701.85">4245 10714 492 0,'-3'14'362'0,"-1"-1"-201"15,0 1-100-15,0-2-52 16,-9 24 0-16,-2-14-9 16,-1-1 0-16,-10 9-19 0,7-10 1 0,3-4-26 15,-2-3 0-15,4-1 16 16,-1 0 2-16,4-4 23 0,6-7 1 0,2 3 15 15,1-1 0-15,4-4 16 0,-2 1 0 16,0 0 28-16,-2 3-1 0,2-2 3 0,0 0 0 16,2-1-8-16,-1 2 1 0,4 2-21 15,1 1 0-15,-1 0-12 0,12 2 2 0,38 27 14 16,-33-24 1-16,30 10-5 0,-15-4-67 16,-6-3-37-1,-24-10 2-15,5 3-32 0,-10-4 1 0,4-1-54 16,-4-1 2-16,-10-3-89 15,5 0 0-15</inkml:trace>
  <inkml:trace contextRef="#ctx0" brushRef="#br0" timeOffset="-91498.33">3698 10553 490 0,'0'-2'237'0,"0"0"-174"16,0 4 0-16,0-2-9 0,0 0 0 0,0 0-60 15,0 1 0-15,0 0-29 16,-2 0-1-16,1 3-44 0,-2 8 1 0,-15 19-78 16,0-3 2-16</inkml:trace>
  <inkml:trace contextRef="#ctx0" brushRef="#br0" timeOffset="-90729.85">3971 10751 544 0,'0'12'316'0,"0"14"-144"0,0 1-63 16,0-5-87-1,-4 83-1-15,4-90-16 0,-5 15 2 0,2-30-14 16,-4 31 1-16,2-2-50 0,-3-1 1 16,-5 19-247-16,3-37-246 15,-2 21 414 1</inkml:trace>
  <inkml:trace contextRef="#ctx0" brushRef="#br0" timeOffset="-88369.35">3163 10808 251 0,'-1'0'106'0,"1"0"-100"16,0 0 1-16,0 0-2 0,0 0 2 0,0 0-9 15,0 0 1-15,0 2-6 0,0-1 1 16,0 0-28-16,0 2 1 0,1 0-85 16</inkml:trace>
  <inkml:trace contextRef="#ctx0" brushRef="#br0" timeOffset="-88137.35">3331 10917 358 0,'9'-2'216'0,"2"1"-139"0,0-1 2 16,1 1-27-16,6-5 1 0,8 2-30 0,1-1 0 16,13-5-16-16,-11 5 0 0,-18 3-8 15,30-8 1-15,-18 2-148 0,-14 1-177 16</inkml:trace>
  <inkml:trace contextRef="#ctx0" brushRef="#br0" timeOffset="-87929.84">3663 10684 524 0,'0'24'205'0,"0"-4"-201"15,0-1 1-15,0-2-7 0,12 75 0 16,-5-74-96-16,3 16 1 0</inkml:trace>
  <inkml:trace contextRef="#ctx0" brushRef="#br0" timeOffset="-87597.85">3781 10588 456 0,'0'-5'212'0,"0"1"-182"16,0 1 1-16,3 0 9 0,3-8-34 16,8 1-58-1,8-11 0-15,-3 4-81 0,-3-1 1 0</inkml:trace>
  <inkml:trace contextRef="#ctx0" brushRef="#br0" timeOffset="-86705.63">4993 10924 337 0,'-10'-1'216'0,"4"0"-169"16,2 1 1-16,4-1 54 0,-3 1-38 16,0 0-61-1,-2-3 1-15,13 6-81 0,-11-3-143 16,3 0 104-1,-2 0 1-15</inkml:trace>
  <inkml:trace contextRef="#ctx0" brushRef="#br0" timeOffset="-86610.13">4980 11072 232 0,'-7'0'96'0,"4"0"-112"0,-2 0 0 15</inkml:trace>
  <inkml:trace contextRef="#ctx0" brushRef="#br0" timeOffset="-82417.58">2703 12275 548 0,'7'19'284'0,"0"2"-225"0,-4 0 0 0,2 2-6 16,16 93 0-16,-20-88-30 0,4 26 1 16,-2-25-18-16,0-1 1 0,1 27-5 15,0-3 1-15,-1-4-1 0,0-3 0 0,0-7-1 16,2-3 0-16,-2-5 1 0,-2-2 1 15,3-3-11-15,-4 6 1 0,0-14-29 0,0-3 0 16,0-3-43-16,0-9-1 0,0 1-77 16,0-1 0-16</inkml:trace>
  <inkml:trace contextRef="#ctx0" brushRef="#br0" timeOffset="-82257.57">2481 12729 320 0,'-8'-19'169'0,"4"7"-75"16,3 4-69 0,-1 0 1-16,-2-12-25 0,2 9 0 0,2 0-20 15,0 1 2-15,2 7-47 0,1-10 0 16,-2 22-157-16</inkml:trace>
  <inkml:trace contextRef="#ctx0" brushRef="#br0" timeOffset="-82117.57">2547 12833 271 0,'0'-5'164'0,"0"1"-120"15,0 4-32-15,0-3-42 16,4-6 1-16,-1-7-30 0,6-1 2 16,12-15-133-16</inkml:trace>
  <inkml:trace contextRef="#ctx0" brushRef="#br0" timeOffset="-81910.07">2981 12464 210 0,'3'-2'174'0,"-3"1"-99"0,0 1 2 16,0 0-23-16,3 0 0 0,-3 1 60 15,3 4-11-15,-5 2-79 16,18 26 1-16,-21-8-15 0,-2 14 1 15,-4-16-10-15,-4 2 0 0,0-2-31 0,0-4 1 16,1-5-46-16,1-3 2 0,-1-3-53 16,7-8 1-16,-15 3-133 0</inkml:trace>
  <inkml:trace contextRef="#ctx0" brushRef="#br0" timeOffset="-81625.57">2877 12407 355 0,'0'0'291'0,"0"4"-205"0,1 3 1 16,2 2-29-16,-2 6 0 0,2 15 12 16,11 94-30-16,-18-156-11 15,8 85 1-15,0 3-14 0,-4-6 0 16,0-8 3-16,0-4 0 0,1-5-5 0,1-3 2 16,1-4-4-16,2-4 0 0,-1-15-3 15,8 17 1-15,5-8-5 0,-3-10 1 16,9 0 3-16,9-3 13 0,3-4-16 15,7-3 1-15,-5-6-6 16,-8-4 0-16,-3-1-19 0,2-3-1 16,10-12-21-16,-19 5 1 0,-4 5 8 15,-4-3-1-15,-5 12-58 0,4-25 1 0,-5 10-61 16,-5 13 0-16,-5-8-265 0</inkml:trace>
  <inkml:trace contextRef="#ctx0" brushRef="#br0" timeOffset="-81437.57">3428 11979 321 0,'0'11'157'0,"0"8"-130"0,0 1-72 15,0-3-40-15,0-4 2 16</inkml:trace>
  <inkml:trace contextRef="#ctx0" brushRef="#br0" timeOffset="-81305.05">3437 12232 379 0,'0'-4'242'0,"0"-2"-196"0,1-1-1 0,4 1-7 15,15-18-25 1,20-8-16-16,-8 14 2 0,-7 4-37 15,-4 0-1-15,-10 6-98 0,8-9 1 16,4 5-70-16</inkml:trace>
  <inkml:trace contextRef="#ctx0" brushRef="#br0" timeOffset="-80533.57">3592 12275 269 0,'-3'2'185'0,"-1"1"-149"0,0 4 1 16,3-3-26-16,-1 1 0 0,1-3-12 15,-2 4 0-15,6-10-10 0,-3 4 0 0,-2 3 14 16,2-2 0-16,0-1 29 0,2 0 2 16,1 0 132-16,2 0 31 15,2 0-113-15,-4 0 1 0,3 0-33 16,0 0 1-16,43-3 10 0,-39 3-34 15,1 0-16-15,-28 0-1 16,43 2-5-16,-35 2 1 0,10-1-25 16,-1 2 0-16,4 1-22 0,3 26-1 0,-10-16-14 15,-6-1 0-15,-5 8-51 16,-3-8 33-16,0-3 58 16,-1-3 0-16,7-2 13 0,8-6 1 15,-5 1 0-15,8-2 1 0,3-1-1 16,-6 2 1-16,-1-1-5 0,4 0 1 0,0 0-12 15,0 0 1-15,0 0 7 0,0 0 1 16,-2 0 12-16,2 0 1 0,0 0 16 16,2 1 2-16,2 6 53 0,-1 1 8 15,9 16-23-15,8 12 1 16,-10-5-11-16,-1-3 1 0,-2 2-3 16,-1 3 0-16,1 6 35 0,-4 1 9 15,-3-23-68 1,3 15 2-16,-3-3-12 0,0-2 1 0,0-16-5 15,0-4 0-15,0-4-1 0,0 3-1 16,0-3-9-16,0-2 0 0,0-3-21 0,-3 4 1 16,0-1-27-16,-2-1 1 0,-1 0-31 15,-3 4-1-15,-27-3-8 0,9-12 2 0,-10-9 13 16,11-4 2-16,-13-13 31 0,15 10 0 16,3 0 29-16,10 17 1 0,-9-6 18 15,1 2 0-15,2 6 17 0,5 3 0 0,-8 2-9 16,15 3 0-16,1 1 8 15,-7 6-14-15,16-10-18 16,-7 6 0-16,2-2 1 0,-2 0 1 16,4-1-15-16,0 2 0 0,1-2-15 15,4 2-1-15,18 8 14 0,20-18-1 0,-7-4 14 16,2-3 0-16,1-4 6 0,4 3 0 16,-2 4 45-16,-3 7 0 0,9 3 28 0,-3 3 7 15,-28 4-34 1,18 3 0-16,5 15-11 0,-28 15 0 0,-10-7 1 15,-3 1 0-15,0-3-27 0,0-17 1 16,0 20-73-16,-5-12-105 16,-1 10-189-16</inkml:trace>
  <inkml:trace contextRef="#ctx0" brushRef="#br0" timeOffset="-80325.07">4285 12265 812 0,'0'0'360'0,"1"17"-251"0,3 1-67 15,-1-3-79-15,2 14-200 16,3 1-55-1,-3-10 2-15</inkml:trace>
  <inkml:trace contextRef="#ctx0" brushRef="#br0" timeOffset="-80102.07">4366 11951 654 0,'8'0'378'0,"0"0"-208"0,-2 2-110 16,0-2 0-16,8 4-24 0,-2 4 1 15,0 5-19-15,-12-7 1 0,28 36-10 16,-17-15 1-16,-3 2-13 0,-4 1 1 0,2 2-48 16,-6-1 0-16,0-16-82 0,0 14 0 15,0-19-175-15,-3-3-1 0</inkml:trace>
  <inkml:trace contextRef="#ctx0" brushRef="#br0" timeOffset="-79929.57">4356 12177 563 0,'0'-5'201'0,"4"5"-189"0,-3 0-13 15,2 0 1-15,2-3-108 0,-3 2-1 16,-2 0-240-16</inkml:trace>
  <inkml:trace contextRef="#ctx0" brushRef="#br0" timeOffset="-79818.06">4320 12344 438 0,'-1'0'275'0,"-1"0"-213"15,4 0-1-15,-2 0-30 0,0 0 0 16,0 0-27-16,0 0 2 0,1-1-38 15,4-1 0-15,-1 0-113 0,1-4 0 0</inkml:trace>
  <inkml:trace contextRef="#ctx0" brushRef="#br0" timeOffset="-79554.07">4141 12557 654 0,'-8'0'270'0,"5"0"-249"0,4 0 1 15,1 0-8-15,-1 0 0 0,2-1-18 16,-1-4 0-16,7 4-44 0,26-17 0 16,7-5-41-16,4-4 2 0,-17 4-1 0,-4 3 0 15,-8 14 44-15,7-8 91 16,11 5 41-16,-33 10 0 0,0 2-6 16,1 5 2-16,0 4-28 0,-6-3 0 15,3 37-21-15,0-19 0 0,0-14-23 16,0 15 0-16,0-2-1 0,0 0 0 0,0-3-31 15,0-4 1-15,0-11-61 0,0 15 2 16,-2-19-109-16,-1 3 1 0</inkml:trace>
  <inkml:trace contextRef="#ctx0" brushRef="#br0" timeOffset="-79429.55">4414 12605 275 0,'15'-17'112'0,"-7"7"-112"0,-2 0 0 16,0 1-58-16,14-21 2 0</inkml:trace>
  <inkml:trace contextRef="#ctx0" brushRef="#br0" timeOffset="-79102.05">4382 12562 412 0,'-26'14'319'0,"12"0"-210"0,1 1 0 16,3-2-43-16,-26 28 0 0,12-3-40 15,10-18 0-15,2 0-20 0,1-3 2 0,8-12-13 16,-11 13 2-16,11-16-29 0,-3 6 0 16,3-7-36-16,9-9-1 0,-12 13-43 15,6-3-1-15,0-5-14 0,-2-2 0 0,-1 3 54 16,3-2 0-16,-2-1 55 0,1 2 0 16,1-3 39-16,-11-31-1 0,16 31 152 0,2 22 39 15,-3-23-104 1,-1-1 2-16,3 11-10 0,3-1 1 0,34-15 81 15,-8 30-8 1,13 7-103-16,-11-9-1 0,0-2-3 16,12 0-1-16,0 4 10 0,8 0-46 15,-5-2-24 1,-20-9 1-16,-12 0-5 0,-9-4 2 0,12 3-47 16,2 2-124-16,1-1 22 15,-16-6 0-15</inkml:trace>
  <inkml:trace contextRef="#ctx0" brushRef="#br0" timeOffset="-78525.35">5394 12269 766 0,'0'9'338'0,"0"-1"-298"0,1 0 0 0,1-2-24 0,-1-2 0 16,1 7-36-16,4 0-1 0,-9-20-118 15,6 11 0-15</inkml:trace>
  <inkml:trace contextRef="#ctx0" brushRef="#br0" timeOffset="-78257.88">5489 12197 517 0,'6'-1'339'0,"0"-1"-241"0,3 2 0 16,-4 0-42-16,3 0 1 0,5-1-39 15,3 1 2-15,4 0-17 0,-8 0 0 0,-7 1-12 16,13 1 1-16,-15 1-26 0,-9-1 0 16,9 1-4-16,0 3 2 0,-3 0 3 0,7 33 31 15,-23-11 4 1,-1-10 0-16,0 1-1 0,2-4 0 15,1-3 2-15,-4 6 1 0,10-12-11 16,6-5 1-16,4-2-14 0,-2 1 2 16,-2 1-25-16,2-1 0 0,0-1-46 0,0-1 0 15,0-5-144-15,0-1-44 16,-3-24 153 0</inkml:trace>
  <inkml:trace contextRef="#ctx0" brushRef="#br0" timeOffset="-78009.37">5507 11978 429 0,'0'2'308'0,"0"10"-214"0,0 5 0 15,3 0-17-15,2 75 0 0,-2-66-16 0,2 26 1 16,-5-37 19-16,7 61-24 15,-1 107-41-15,-6-126 0 0,0-11-11 16,0 4 2-16,0-3-4 0,0-7 0 16,-3-45-5-16,3 22 1 0,-3 33-23 15,-1-22 2-15,1-7-59 0,1 6 1 16,1-22-151-16,-1-1 2 0</inkml:trace>
  <inkml:trace contextRef="#ctx0" brushRef="#br0" timeOffset="-77717.36">6002 12248 342 0,'0'-4'288'0,"0"3"-152"0,0 2-1 0,0 1-25 16,0 0-1-16,1 2-56 0,1 10 1 0,1 20-13 16,0 30-40-16,-3-14-63 15,0-28 0-15,0 24-166 16,0-13 1-16</inkml:trace>
  <inkml:trace contextRef="#ctx0" brushRef="#br0" timeOffset="-77321.37">6233 11926 627 0,'24'-23'289'0,"-6"9"-211"16,-1 7 2-16,2-4-32 15,71-43 0-15,-73 45-37 0,21-6 2 16,-1 5-11-16,-3 0 1 0,-5 6-3 0,-3 2 1 16,-18 2 8-16,6 0 1 0,-8 4 41 15,3 4 1-15,-2 14-26 16,-14-19 0-16,14 47 2 0,-7-22 1 15,0 4 5-15,0 3 1 0,0-11-1 16,0-1 0-16,0 24 13 0,0 0 1 0,1 31-22 16,2-23 0-16,0-3-10 0,3 0 0 15,-3-1-4-15,3-1 1 0,-1-4-8 0,0-1 0 16,1 9 1-16,8 32-3 16,-11-59-9-1,3 20 1-15,0-2-22 0,-6-15 1 0,0-14-29 16,0-1-1-16,0-13-61 0,0 13 0 15,-3-14-103-15,-6 4 1 0</inkml:trace>
  <inkml:trace contextRef="#ctx0" brushRef="#br0" timeOffset="-77125.87">6234 12309 658 0,'0'-11'251'0,"0"5"-238"15,4 2 1-15,1 1-34 0,1-7-1 16,4 1-114-16,0 0 1 0,-2-1-290 0</inkml:trace>
  <inkml:trace contextRef="#ctx0" brushRef="#br0" timeOffset="-76945.36">6189 12493 680 0,'0'0'254'0,"2"0"-167"0,6-6-44 16,5 1-74-1,23-15-78-15,10-12-9 16,-26 13 2-16,-14 9-44 0,4-7 0 15,4-10-97-15</inkml:trace>
  <inkml:trace contextRef="#ctx0" brushRef="#br0" timeOffset="-76862.38">6361 12354 253 0,'-2'3'252'0,"-2"5"-165"15,4 1 0-15,-3 4 7 0,-3 14-72 16,1 3-59 0,1 4-168-16</inkml:trace>
  <inkml:trace contextRef="#ctx0" brushRef="#br0" timeOffset="-76709.37">6286 12606 615 0,'0'0'268'0,"0"-1"-216"16,2 0 1-16,-1-3-8 0,6-3-95 15,1-7-37-15,3 2 1 16,-3-4-84-16,4-9 0 0</inkml:trace>
  <inkml:trace contextRef="#ctx0" brushRef="#br0" timeOffset="-76589.88">6388 12469 248 0,'0'-5'224'0,"0"3"-156"0,0 2 0 16,0 0-32-16,0 2 0 0,0-2-19 0,0 1 1 16,0-1-13-16,0 5 0 0,0-4-28 15,1-1 1-15,-1 3-56 0,0-3 1 0,0 4-211 16</inkml:trace>
  <inkml:trace contextRef="#ctx0" brushRef="#br0" timeOffset="-76325.88">6120 12780 750 0,'-5'0'407'0,"1"2"-268"0,4-2-56 16,4 0-60 0,1 0 0-16,0-2-9 0,13 4 0 0,22-8-3 15,11-6 0-15,-13-2-1 0,2-1 0 16,-3 1 0-16,18-6 1 16,-19 8 24-16,-6 2 4 0,-8 1-22 15,-18 9 1-15,-2-1-5 16,0-1 0-16,2 0-55 0,-4 2 1 0,-3 1-116 15,3-1 1-15</inkml:trace>
  <inkml:trace contextRef="#ctx0" brushRef="#br0" timeOffset="-75589.37">7214 11865 465 0,'10'0'349'0,"-3"8"-122"0,-3 4-75 16,-4-1-121-16,3 8 1 16,-10 10-9-16,-23 21-22 15,1-8-7-15,-28 25 0 0,27-35-22 16,-1-2-1-16,-1-4-12 15,3 2 1-15,-1-6 13 0,8-5 0 0,12-11-33 16,5-4-11-16,-13 9 64 16,18-11 0-16,0 1 13 15,8-2 1-15,-5 6 51 0,6 2 13 16,4 4-42-16,35 33 0 16,-28-10-14-16,-13-11 0 0,-4 3-17 15,-2-14 1-15,1 10-49 0,-2-1 0 0,0-6-252 16</inkml:trace>
  <inkml:trace contextRef="#ctx0" brushRef="#br0" timeOffset="-75333.36">7148 12212 542 0,'11'-11'277'0,"-1"3"-218"16,-4 2 1-16,2-1-38 0,17-12-1 0,-2 2-18 15,-9 10 1-15,-7 5-5 0,7-5 0 16,-9 4 0-16,6-1 1 0,2 1 29 16,-10 13 43-16,-7-1-31 15,11 4 1-15,16 40-13 0,-23-24 0 16,2 10 9-16,-2-12-26 0,0 16-26 16,0 1 1-1,-2-2-40-15,-1-8 0 0,-2-12-82 0,-2-1 0 16,2-16-127-16,-10 15 2 0</inkml:trace>
  <inkml:trace contextRef="#ctx0" brushRef="#br0" timeOffset="-75197.37">7161 12319 162 0,'7'-2'64'0,"-4"0"-69"15,-2 2 1-15,-1 0-127 16</inkml:trace>
  <inkml:trace contextRef="#ctx0" brushRef="#br0" timeOffset="-75038.37">7145 12515 611 0,'-2'0'241'0,"2"0"-202"16,0 0 1-16,0-3-23 0,0 3 2 0,0-5-46 15,0-2 1-15,5-11-134 0,6-20-94 16,12-9 113 0,-4 9 0-16,7-11 9 15</inkml:trace>
  <inkml:trace contextRef="#ctx0" brushRef="#br0" timeOffset="-74517.37">7403 12014 112 0,'6'-22'87'0,"-5"10"-61"16,1 4 1-16,-1 0 4 0,2-9 1 0,1 8 19 15,-1 6 1-15,-2-7 39 0,-5 23-9 16,4-18-49-16,0 4 0 16,-4 2-17-16,1 4 0 0,0 0-13 15,-3-1 1-15,-1 8-4 0,-19 16 1 16,18-12-7-16,3-2 1 0,0 5 2 16,5-12 0-16,0-4 3 0,0-2 0 0,2-2 2 15,1 2 1-15,0-2 1 0,3-2 1 16,1 0-4-16,29-5 1 0,-7-10 1 15,-5 5 1-15,-1-2 7 0,10-9 0 0,-16 18 30 16,11-6 5-16,13-2-17 16,-33 14 2-16,10-1 25 15,-5 2 0-15,-7 4 16 0,14 8-1 0,-8 6-11 16,-1 5 1-16,0 2 1 0,-3 8 0 16,-4 1 9-16,-1 7-1 0,-2 2-16 15,-1-22 1-15,0 24-10 0,0 0-1 0,0-3-13 16,0-19 1-16,-1 20 10 15,-2 29 2-15,-1-31-31 16,-3-4 0-16,1-9-6 0,0-5 1 16,0-15-2-16,1-4 0 0,-2 8-1 0,0-4 0 15,3-4-2-15,-1-3 0 0,7-6-1 16,-2 6 0-16,-4-2-2 0,1 2 1 0,-1-1-5 16,1 0 0-16,1-2-1 0,-2 1 0 15,-2-1-2-15,1-3-1 0,0-2-2 16,-2 0 1-16,2 0 0 0,-43-32 1 0,38 13-5 15,4 12 1-15,-1 0-22 0,0-3-15 16,-2 2 10 0,6 9-1-16,-8-12-39 0,12 24 1 0,-13-23-162 15,-10-4-188 1</inkml:trace>
  <inkml:trace contextRef="#ctx0" brushRef="#br0" timeOffset="-74345.37">7321 12248 655 0,'-3'0'323'0,"1"0"-240"0,4 0 0 0,-2 0 49 15,2 0-71-15,-1 0-52 16,1 0 1-16,-1 0-9 0,1 0 1 16,1 0-17-16,3 0 0 0,-3 0-63 15,2 0 0-15,-1 0-171 0,-4 0 0 16</inkml:trace>
  <inkml:trace contextRef="#ctx0" brushRef="#br0" timeOffset="-73801.75">8105 11650 771 0,'0'0'373'0,"0"0"-323"16,1 1 1-16,-1-1-16 15,2 0-23-15,-1 0-17 16,1 2-1-16,0-1-7 16,3 2 1-16,-2-2 9 0,0 1 0 0,-3-2 3 0,0 0 1 15,4 2-1-15,0 2 1 16,1-1-2-16,-2 0 1 0,0 0-12 0,-1-3-1 15,2 1-49-15,-4-1 1 0,3 3-37 16,3 1 0-16,-6-8-129 0,3 3 0 0</inkml:trace>
  <inkml:trace contextRef="#ctx0" brushRef="#br0" timeOffset="-73301.74">8320 11590 357 0,'4'-3'368'0,"-2"2"-244"0,-2 1 2 15,0 1-36-15,0-1 0 0,0 0 31 16,0 2-40-16,2-1-60 15,-1 1 1-15,-2 3-15 16,1 0 1-16,-4 2-14 0,3 34 1 0,-18-13-23 16,-1-3 1-16,-18 14-23 0,9-14 1 15,-4 2-8-15,-1 4 0 0,4-3 31 0,-3-1 0 16,6-7 39-16,13-9-1 0,-4 4 24 16,-1-2 0-16,8-4-19 0,10-6-1 0,-2 3-2 15,0-4 1-15,14-5 14 0,-2-4-14 16,22 4-8-1,25-15 1-15,-5-3-3 0,-8 5 0 0,22-11-4 16,-21 12 0-16,-9 2-2 0,1-3 0 16,-4 4-8-16,-6 5-8 15,-21 7 14-15,4-3 1 16,-10 3-1-16,1 0 1 0,-7 4-4 16,6-1 0-16,-4 0-14 0,-8 5 0 0,-44 34-10 15,29-20 0-15,-20 13-13 0,13-7 1 16,17-15-2-16,0-1 1 0,-38 25 2 0,4-5 1 15,19-12 16-15,6-4 1 0,19-7-14 16,-10 3 0-16,1 3-47 0,17-14 1 16,0-1 0-16,0 0 1 0,3 0 54 0,0 0 0 15,-2 0 31-15,7 0 1 0,29 4 98 16,-15 0 110-16,0 7-118 16,11 10 1-16,-15 16 27 15,-17 1-60-15,1-1-54 16,-2-22 0-16,-2 9-26 0,2-4 2 15,-3-3-53-15,-1-14-1 0,1 0-82 16,-2 7 0-16,4-14-297 0</inkml:trace>
  <inkml:trace contextRef="#ctx0" brushRef="#br0" timeOffset="-72961.75">8209 12269 222 0,'14'-28'169'0,"-6"11"-127"0,0 5 0 15,3-1 13-15,19-25-1 0,-1 6-10 0,-12 13 1 16,0 12 39-16,20-13 21 15,-15 16-43-15,-11 0 1 16,-7 4 6-16,0 0 0 0,-1 0-3 16,0 0-1-16,-5 0-12 0,4 0 0 0,-2 4-8 15,3-1 0-15,-1 1-10 0,-1 2 0 16,2 1-7-16,16 38 1 0,-15-24-3 16,1 1 1-16,-2 3 0 0,2 2 2 0,-1 3 0 15,0 4-1-15,-3-7 24 0,2 29-13 16,0 2-24-1,0 3 2-15,-2-2-7 0,3-9 1 0,0-9-5 16,-1 2 0-16,1-6-3 0,2 0 2 16,-2-5-4-16,1-4 0 0,-2-7-4 0,1 8 1 15,-4-25-8-15,0-1 1 16,0-1-10-16,4 9-1 0,-4-8-40 0,0-13-41 16,0 13 13-1,0-1 1-15,0-2-45 0,0 0 1 0,-4-2-127 16,4-1 1-16</inkml:trace>
  <inkml:trace contextRef="#ctx0" brushRef="#br0" timeOffset="-72597.75">8317 12401 759 0,'0'-11'294'0,"3"4"-263"0,0 0 2 15,3-2-21-15,11-14 1 0,12 5-18 16,-8 3 1-16,-10 11-8 0,21-14 0 0,-16 11-10 16,-12 5 1-16,4-1 23 0,-6 1 0 15,-1 4 12-15,-4 0 2 0,3 2 8 0,-3 1 1 16,-2 3 3-16,-7 6 2 0,-39 58 32 16,20-36-3-16,4-2-43 15,21-25-1-15,-6 5-10 0,12-11 0 16,0 1-4-16,-3 6 0 0,6-9-7 15,0-5 0-15,0 4-11 0,3 4-1 16,0-4-40-16,-1 0 37 16,-5 0 20-16,0 0 1 0,3 7 22 15,0-2 25-15,-3-2-28 16,1 1 1-16,1 0-17 16,-2 0 1-16,0-4-8 0,0 0 0 0,2 0-57 15,-1 5 0-15,2-7-394 0</inkml:trace>
  <inkml:trace contextRef="#ctx0" brushRef="#br0" timeOffset="-71993.25">8936 11729 812 0,'16'-3'354'0,"3"-4"-250"16,2 3-45-1,-4 0-52-15,32-8-1 0,-19 5-50 16,-6 1-86-16,-4-4 29 16,-14 6 0-16,11-9-29 15,-15 5 1-15,-2-2-60 0,-3 10 140 16,-2-19 74-16,-1 29 74 15,-11-19 52 1,-28-7 13-16,32 26-49 16,-24 17-50-1,24 4-56-15,4 15 0 0,9-34-27 16,0 12 2-16,0-2-61 0,0 0 2 16,0-4-103-16,0-5 0 0</inkml:trace>
  <inkml:trace contextRef="#ctx0" brushRef="#br0" timeOffset="-71673.23">8902 12053 694 0,'-5'6'351'0,"4"-4"-312"0,-1-1 1 0,2-1-26 15,2-1 2-15,-1 0-13 0,1 1 0 16,1-1-10-16,3-3 1 0,3-3-26 16,39-24 1-16,-27 15-28 0,11-11 1 0,-9 10-1 15,-2-2-1-15,-9 7-38 16,11-11 71-16,3-4 56 15,8-6 50-15,-19 22-32 16,-12 11 0-16,0-4-11 16,-1 4 0-16,-4 1-5 0,2-1 1 0,2-1 4 15,-1 1-1-15,-1 1 5 0,0 0 1 16,0 8 10-16,0 14-13 0,-18 20-23 16,-5-4 0-16,-26 20-3 15,15-22-1-15,-6 2-7 0,-4-2 1 0,-1 2-6 16,-1 0 1-16,-2-1-19 15,1-1 0-15,3-3-32 0,4-2 1 0,-2 0-148 16,6-9-232-16</inkml:trace>
  <inkml:trace contextRef="#ctx0" brushRef="#br0" timeOffset="-71533.75">8932 12280 527 0,'16'2'356'0,"-10"3"-260"0,-1 2 1 15,-2 0-50-15,6 7 1 0,-7 1-40 0,1 2 0 16,-3 5-44-16,0-9 0 0,0-11-60 16,0 0 0-16,-2-1-327 0</inkml:trace>
  <inkml:trace contextRef="#ctx0" brushRef="#br0" timeOffset="-71290.25">9046 12297 495 0,'9'-15'284'0,"1"5"-237"16,2 2 0-16,-3-1-18 0,22-17 2 0,-2 4-13 15,-6 6 2-15,6 0 22 0,2 0 19 16,-8 3-19 0,-16 13 1-16,4-3 93 0,-9 4-22 15,-1 2-63-15,4 9 1 16,-8-10-6-16,9 31 0 0,-4 5-10 16,-1-10 1-16,2 6-7 0,-3 1 1 15,3 0-21-15,0-20 1 0,0 18-6 0,2-2 0 16,0-2-8-16,-5-18 1 0,3 27-21 15,-3-6 1-15,0-13-37 0,0 0 2 16,0-14-38-16,-2 3 1 0,-4 10-47 0,-2-12 1 16,5-12-149-16,-9 9 0 0</inkml:trace>
  <inkml:trace contextRef="#ctx0" brushRef="#br0" timeOffset="-71025.72">9111 12253 360 0,'9'-5'129'0,"0"-1"-133"16,2 0 2-1,-5 2 1-15,20-12-32 0,-21 14 0 0,4-2 5 16,-11 6-1-16,2-2 25 0,0 0 1 16,4 0 8-16,-4 3 1 0,0 4 22 0,0-1 0 15,7 20 58-15,-14-8 0 0,-4 17 101 16,6-25-80-16,-1 9-84 15,-3 9 0-15,9-23-12 0,0-5 1 16,1 2-43-16,-1-4 0 0,2-2-58 16,1 1 1-16,0-2-38 0,14-26 0 0,1-12-89 15</inkml:trace>
  <inkml:trace contextRef="#ctx0" brushRef="#br0" timeOffset="-70693.75">9312 11891 176 0,'3'-39'179'0,"1"9"-20"0,-1 9-5 15,1 5-92-15,8-51 0 16,-12 70-20-16,0-9 1 0,3 0-14 0,0 0 0 16,5 0-6-16,-10 10-1 0,7-7 29 15,1-1 9-15,-3 4-30 16,2 0 0-16,-5 0 1 0,4-2 2 16,36-8 18-16,-66 26-23 15,35-13-19-15,-2 3 1 0,35 42 0 16,-37-30 1-16,0 2 8 15,-2 3 1-15,5 3 14 0,-5-10 1 0,12 43 52 16,-7 10-18-16,-1 6-45 16,-7-42 0-16,6 42 9 15,-4-9 0-15,-2 43-29 0,0-59-1 0,0-54-3 16,0 25 0-16,0 22-9 0,0-4 2 16,0-5-29-16,0-4 0 0,0-4-39 0,0 7 2 15,0-21-115-15,0-10-83 16,0-3 92-1,0-14 1-15,-5 13-254 0</inkml:trace>
  <inkml:trace contextRef="#ctx0" brushRef="#br0" timeOffset="-70281.24">9605 11573 318 0,'10'-1'221'0,"-4"-2"13"16,1 6-29-16,-4 0-153 15,0 2 1-15,4 4-23 0,-4 3 1 16,-5 10-14-16,-1-3 1 0,-2-2-11 16,-4 13 1-16,5-20-9 0,-2 21 1 15,2-14-1-15,3 0 1 0,-1-2 1 0,2-1 1 16,0-3 6-16,0-8 0 0,0 5 9 15,0-1 2-15,0 1 15 0,3 3-16 16,4 6-15-16,0-6 0 16,-11-22-3-16,8 17 1 0,12 19 2 15,-10-11 1-15,-16-29 2 0,14 23 1 0,5 26-2 16,-9-21 2-16,-3-3-1 0,-3 4 1 16,-1-1-2-16,-2 8 1 0,5-18-6 15,-2 7 1-15,1 0-5 0,2-2 0 16,1 0-12-16,5-15-1 0,-4 13-24 15,1-2 2-15,0 1-16 0,1-5 1 0,-1 6-27 16,2-2 0-16,-2-4-61 0,0 0 0 16,1 3-3-16,-1 2 0 0,0-2-52 0</inkml:trace>
  <inkml:trace contextRef="#ctx0" brushRef="#br0" timeOffset="-70222.24">9636 12212 113 0,'0'0'53'0,"-8"3"-158"16</inkml:trace>
  <inkml:trace contextRef="#ctx0" brushRef="#br0" timeOffset="-66397.74">3110 13580 838 0,'-7'3'323'0,"7"-3"-305"16,0 0 2-16,0 0-4 0,0 0 1 15,4 0-8-15,-4 0 0 0,3 0-6 16,0 1 0-16,8 0 5 0,28 7 18 16,5 1-9-16,-11 5 1 15,-3-1-4-15,-6-2 0 0,1-1-2 16,1-3 1-16,-1 0 1 0,4-5-1 16,0 0 17-16,-2-2-1 0,-7 0 36 15,19-2 16-15,-2 1-51 16,1 0 1-16,-24 1 2 0,0 0 2 15,32 1-18-15,-9 6 1 0,-10-1-3 16,5 2-9-16,19 3-25 16,-14-7-1-16,-6-2-64 0,-10-2 0 15,-2 0-106-15,1 0 1 0</inkml:trace>
  <inkml:trace contextRef="#ctx0" brushRef="#br0" timeOffset="-64282.25">9151 13409 633 0,'0'0'285'0,"9"-7"-185"0,12-6-51 16,-1 1-42-1,14-8 0-15,32-16 9 0,-9 17-1 0,-22 17 27 16,-1 0 0-16,-19 6 14 0,-2-1 1 16,24 15-4-16,-16 4 0 0,-1-1-17 15,-1 3 1-15,-3-14 2 0,37 18-18 16,28-15-26-1,-18-14 0-15,-35-2-32 0,-1-2 1 0,27-4-18 16,-3-2 1-16,-4 0-11 0,15-3-1 16,-30 9-53-16,-6 3 0 0,-6-1-29 0,-17 2 1 15</inkml:trace>
  <inkml:trace contextRef="#ctx0" brushRef="#br0" timeOffset="-62105.24">2027 14176 447 0,'8'0'214'0,"-4"0"-120"16,7 0-12-16,-2-1-49 16,8-1-1-16,3-2-13 15,3-1 0-15,12-4 10 0,-9 6-1 0,0 3 10 16,4 1 0-16,-19 4 1 0,13 2 1 15,-2 5-14-15,11 11 2 0,-16-9-12 16,0-1 2-16,-6-10 8 0,10 5-2 16,15-1-15-16,-10-7 0 15,-12-1-5-15,24-4 0 0,-8-2 1 0,0 0 1 16,-1-2 12-16,4 3-1 0,-4 3 11 16,0 1-1-16,0 2 8 0,-15 3 1 0,18 4 19 15,3 4-14-15,-1 1-26 16,20 8 1-16,-43-17-7 15,27 6 0-15,-15-8-2 0,2-1 0 16,1 0-5-16,-1 0 0 0,1 0 4 16,-11 0 0-16,12 0 3 0,6 0 0 0,-21 1-1 15,31 2 1-15,-17-1-2 0,17 4 0 16,-15-3-6-16,-1-2 1 0,0-1-40 16,0 0 0-16,-13-1-84 0,15-2 2 0,-1-4-117 15,13-11 1-15</inkml:trace>
  <inkml:trace contextRef="#ctx0" brushRef="#br0" timeOffset="-61286.24">5117 13913 695 0,'-1'1'285'0,"1"-1"-252"16,0 0 0-16,0 0-5 0,0 0 0 15,0 0-17-15,1 0 0 0,1-2-9 16,4-1 0-16,23-12 1 0,11-6 0 0,-3 6 9 16,3 5 0-16,0 1 18 0,3 7 2 15,-17 10 43-15,26 10-7 0,23 20-45 16,-4 18-1-16,-39-34-11 16,-4-3 1-16,3-6-5 0,1-2 0 0,5-3-2 15,2-6 0-15,3-2-5 16,-19 0 0-16,-3 0-2 0,21 0 1 0,-2 0 7 15,-21 0 0-15,33 1 0 0,-20 0 1 16,-5 4-9-16,0 2 1 0,8 5-64 16,-25-10 1-16,11 6-196 0,0-4 2 0</inkml:trace>
  <inkml:trace contextRef="#ctx0" brushRef="#br0" timeOffset="-60730.24">8046 14100 483 0,'36'-6'175'0,"-10"1"-171"0,-2 4 2 0,1 0-3 16,96-11 1-16,-97 9-8 0,28 3 1 0,-51 0-21 15,51-1 2-15,2-2 14 0,-3 3 2 16,4-2 45-16,-3 1 1 0,3 1 56 16,-26 1 0-16,27-1-47 0,2 2 0 0,9-2 9 15,41 3-36-15,54 1-19 16,-187-4 0-16,143 4-50 0,-53 6-8 16,-74-11-146-1,47 3 1-15</inkml:trace>
  <inkml:trace contextRef="#ctx0" brushRef="#br0" timeOffset="-58397.75">2326 14956 817 0,'0'0'303'0,"3"1"-275"0,4 0-1 15,11-1 92-15,34 1 23 16,167 1-108-16,-171-4 1 0,57-5-4 16,67-9-14-16,-3 1-10 15,-66 10 0-15,-22 2-1 16,-7 3 0-16,-3 0 0 0,-11 0 1 16,-2 0-2-16,-7 0 0 0,-54 0 0 15,26 2 1-15,26-2-5 0,-3 0 1 0,-6 0-1 16,-2 0 2-16,-6 0-9 0,-3 0 1 15,7 0-50-15,-22 0-36 0,-5 0-67 16,-13 0-87 0,-25 0 78-16,33-2 2 0,-24-6-355 15</inkml:trace>
  <inkml:trace contextRef="#ctx0" brushRef="#br0" timeOffset="-57965.74">2201 15366 271 0,'0'0'231'0,"0"-1"-21"0,2 1-99 16,-2 0 0-16,3 0-17 15,1-2 0-15,8 2 47 0,23 0 3 16,18 0-10-16,29 0-39 15,14 0-64 1,15 0-1-16,73-2-14 0,29-8 1 16,-110 0-10-16,-6 3 0 0,-4 1-3 15,-16 1 1-15,-6 3-4 0,-11 1 1 0,-8 1-2 16,-9 0 1-16,-50 0-5 0,45 0 0 16,-27 0-22-16,15 0-1 0,3 0-115 0,-17 0-55 15,-6 0-20 1,-1 0 1-16</inkml:trace>
  <inkml:trace contextRef="#ctx0" brushRef="#br0" timeOffset="-48349.77">3107 13800 202 0,'-4'8'90'0,"1"-3"-83"0,3-2 1 15,-1 0 3-15,-1 0 1 0,1-2 7 16,-3 4 0-16,5-8 4 0,-2 5-1 0,-1-1 6 16,0 1-1-16,1 0 2 0,-2 3 0 15,-4-3-14-15,4 3 0 0,-3-1-9 16,-7 6 1-16,5 0-2 0,-46 30 0 0,42-27-4 15,-5-1 0-15,11-9-5 16,-8 4 0-16,-8 4-4 0,9-7 2 0,-1-1-6 16,3 0 0-16,-4-2-14 0,-4-1 12 15,9-1-14 1,-6-4 2-16,-7-6 17 0,14-1 0 0,1 1 9 16,-7-13 1-16,5 6 1 0,-2 3 2 15,3 2 0-15,-4-1 1 0,2 0 4 0,-2 1 0 16,3-3-5-16,-1 2 1 0,1 1-4 15,0-1 0-15,1-3 0 0,1 1 1 16,3 7-4-16,-8-17 0 0,6 17 0 0,1-8 1 16,-7-9-2-16,9 9 1 0,1 10 0 15,-1-18 1-15,2 12 1 0,0 2 0 16,2 6-4-16,0-3 0 0,0 0 2 16,0 16 0-16,0-13 3 0,0 2 1 0,0 2 0 15,0-1 0-15,0 1-3 0,0-1 0 16,0-2-4-16,0 4 1 0,0-3-1 15,0 3 0-15,0 0 0 0,-1-1 1 0,1-1 1 16,0 2 1-16,0 0 1 0,0-1 1 16,0 1-3-16,0-2 1 0,-2 1 2 15,2 0 0-15,0 1 1 0,-1 1 0 0,1-2-1 16,-3 1 1-16,3 1-10 0,-4-1 0 16,4 1-16-16,-5 1 2 0,0 1-7 15,2-2 1-15,-2 4-75 0</inkml:trace>
  <inkml:trace contextRef="#ctx0" brushRef="#br0" timeOffset="-48217.79">2492 13566 122 0,'0'0'82'0,"0"0"-67"0,0 0 0 0,0 0-8 16,0 0 0-16,0 0-7 0,0 0 0 15,0 0-20-15,0 0 1 0,0 0-33 16,0 0 0-16</inkml:trace>
  <inkml:trace contextRef="#ctx0" brushRef="#br0" timeOffset="-48065.79">2603 13540 84 0,'12'0'92'0,"-6"1"-65"0,4 1 0 15,-1 1-6-15,5 2-1 0,-1 2-8 0,-2 0 1 16,5 5-8-16,-21-16 1 0,10 10-9 15,-5-5 0-15,5 3-90 0</inkml:trace>
  <inkml:trace contextRef="#ctx0" brushRef="#br0" timeOffset="-47717.78">2336 13539 130 0,'0'-2'98'0,"0"0"-70"0,0 2 0 15,0 0 2-15,0 0 1 0,0 0-7 16,0 0 1-16,0-2-9 0,3 2 1 0,-3 0-9 16,3 0-1-16,0 0-2 0,3-1 1 15,1 1-2-15,-2 0 1 0,42-3-3 16,-29 3 1-16,-3 0-1 0,5 0 0 0,3 0-3 16,-1 0 1-16,2 0-14 0,2 0 1 15,2 0-30-15,1 0 0 0,-6 1-62 16</inkml:trace>
  <inkml:trace contextRef="#ctx0" brushRef="#br0" timeOffset="-47045.62">2832 13652 231 0,'0'0'118'0,"1"0"-117"16,2-1 1-16,7 1 1 15,-5 0 1-15,10 1 5 0,1 3 0 0,16-1-8 16,5 9 1-16,-9-8-35 0,-15-1-1 16</inkml:trace>
  <inkml:trace contextRef="#ctx0" brushRef="#br0" timeOffset="-28729.73">4951 15034 1043 0,'0'0'450'0,"0"-3"-386"0,2 2 1 0,2 1-38 16,4 0 2-16,4-3-22 0,1 2 0 15,16 0-8-15,0 1 1 0,-18 0-42 0,10 0 0 16,-13 1-51-16,20 0 0 0,-13 2-39 16,-10-2-1-16,9 4-85 0,-11-5 2 0,-11-9-309 15</inkml:trace>
  <inkml:trace contextRef="#ctx0" brushRef="#br0" timeOffset="-28453.73">5068 15075 343 0,'-17'19'277'0,"8"0"-154"15,3 1 2-15,-2-1-23 0,-18 80 0 16,26-79-50-16,-3 19 0 0,3-20-11 16,0-1 0-16,-3 23 2 0,3 2-30 15,-3-5-13-15,3-3 0 16,0-2-51-16,0-21-100 0,0 18 1 15,0-26 1-15,0 8-35 16,0-14 1-16,0-14-6 0,3 12 186 16,0-4 53-16,6-38 0 15,2 15 109-15,10-20 19 16,-5 21-105-16,5 2 0 16,-2 10-38-16,1 8 1 0,7 0-27 15,-5 8 0-15,-15 1-29 0,13-1-1 0,-4 0-68 16,-1 1 1-16,-4 1-54 0,-8 0 0 15</inkml:trace>
  <inkml:trace contextRef="#ctx0" brushRef="#br0" timeOffset="-28313.22">5195 15549 804 0,'-3'7'372'0,"-1"-4"-333"16,4-3 1-16,0-2-2 15,4 2-27-15,-4-1-35 16,3 1 2-16,1-1-15 0,3-4 0 15,32-13-109-15,-12-5 0 0,-2-14-85 0,-14 3 1 16</inkml:trace>
  <inkml:trace contextRef="#ctx0" brushRef="#br0" timeOffset="-27898.23">5412 15129 680 0,'0'8'395'0,"0"1"-305"15,0 2 0-15,0 1-32 0,0 3 0 16,0 10-33-16,0 3-1 0,0 22-10 15,0-15-1-15,0-17-10 0,0 18 1 0,0-3-4 16,0 2 1-16,0-4-19 16,0-4 0-16,0 11-29 0,0-18 1 0,0-7-41 15,0-10-1-15,0-2-20 0,0 6 2 16,0-28-70-16,0-2 140 0,5-35 66 16,1 7 2-16,3 6 27 15,6 13 1-15,-1 5 9 0,6 4 1 16,6-6 2-16,-7 13 0 0,1 6-5 0,-2 0-1 15,-1 4-13-15,-11 4 2 0,11 0 74 16,-8 0-59-16,-7 2-54 16,0 2 1-16,-6 0-15 0,6 3 2 15,-5 0-19-15,1 1 2 0,-13 39-18 16,-2-22 1-16,0-2 0 0,0 0 0 16,-7 10 21-16,11-13 0 0,10-13 10 15,0 0 0-15,-4 5 44 0,7-5 2 16,1-4-25-16,5-6 2 15,-3 11-12-15,-3-5 0 0,11 3-7 0,26 16-1 16,-3-12-15-16,-5-1 2 0,3-5-33 16,-1-2 0-16,0 1-54 0,1 0 1 15,-14-1-259-15</inkml:trace>
  <inkml:trace contextRef="#ctx0" brushRef="#br0" timeOffset="-27605.23">5902 15182 689 0,'0'0'387'0,"0"5"-302"16,0 4 1-16,0-1-31 0,0 0 1 0,0 9-32 15,0 3 0-15,0 11-17 0,0-7 1 16,0-2-10-16,0-3 1 0,0-9-24 16,0 17-1-16,-2-23-36 0,-2 9 1 0,-2-1-173 15,9-35-40-15,-6 26 207 16,3-4 0-16,0 0 86 0,0-2 0 15,0-5 66-15,-9-27 1 0,15 25 117 16,0 6-4-16,-3 15-119 16,3-19 0-16,0 7-16 15,36-11-1-15,-15 22-32 0,-13-5-101 16,5 5 4-16,-1-2-1 16,4 1-69-16,-21-9 0 0,2-4-69 15,0-1 1-15</inkml:trace>
  <inkml:trace contextRef="#ctx0" brushRef="#br0" timeOffset="-27478.23">6108 15155 698 0,'0'3'494'0,"0"5"-375"16,0 2 1-16,0 1-41 0,0 2 2 15,0 14-41-15,0 5 0 0,0 24-18 0,0-32 2 16,0 19-24-16,0-2 1 16,0-1-54-16,0-5 2 0,3-4-100 0,-3-8 0 15,0-15-221-15,-3 7 1 0</inkml:trace>
  <inkml:trace contextRef="#ctx0" brushRef="#br0" timeOffset="-27193.73">6183 15104 695 0,'19'-11'303'0,"-7"5"-239"0,0 5-1 0,-1-4-21 16,26-6 1-16,-15 6-33 0,4-2 0 15,-2 0-15-15,0 1 1 0,-16 4-49 16,12-5 0-16,0-2-11 0,-11 5 0 0,-9 1 31 15,3 1-1-15,-6 3 33 0,3-1 0 16,0 0 20-16,3-1 1 0,-6 7 29 16,0 1-10-16,1 13-23 15,-5 2 0-15,-4 21-1 0,8-15 1 16,0-2-6-16,1 3 0 0,-1-3-5 0,2 3 1 16,-2-4-5-16,2 0 1 0,1-2 0 15,0 0 0-15,0-1-10 0,-2-12 2 0,2 17-25 16,-1-20 0-16,1-3-57 0,-4 14 0 15,1-15-79-15,0-2 0 0</inkml:trace>
  <inkml:trace contextRef="#ctx0" brushRef="#br0" timeOffset="-26973.23">6297 15541 731 0,'0'0'258'0,"4"0"-276"16,-4 0 0-16,6-3-118 0,5-3 0 15,9-6-15-15,-3-1-1 0</inkml:trace>
  <inkml:trace contextRef="#ctx0" brushRef="#br0" timeOffset="-26529.73">6693 15095 830 0,'0'-1'299'0,"0"0"-271"0,0 0-1 0,3-4-10 16,-3-1-1-16,6-3-25 0,2 0 0 16,-5 11-29-16,31-43 1 0,-16 25-57 15,7-10 1-15,-11 6-21 0,-10 13-1 0,4-8 27 16,-3 4-1-16,-3 9 97 0,2 2 0 16,-4 0 75-16,-2 5 0 0,4 0 9 0,-2 3 1 15,6 26-14-15,-9-7 0 0,1 4-22 16,1 3 0-16,-3 20-17 0,2-34 1 15,-1 29 3-15,0 8-35 0,-1-4-40 16,0 2 2-16,-1-1-178 16,-3-18-342-16,1-9 282 31</inkml:trace>
  <inkml:trace contextRef="#ctx0" brushRef="#br0" timeOffset="-26278.73">6815 15332 713 0,'13'0'322'0,"0"0"-221"0,-1 0-77 16,-2 0 0-16,0 0-58 0,10 0 0 0,-2 1-59 15,5 0 0-15,-20 1 22 0,1 0 0 16,8 0 9-16,-11-1 0 0,-9-1 54 0,11 4 1 16,-4 2 76-16,-5-2-1 15,-11 42 157-15,-11-15 1 0,-13 17-135 16,16-31 1-16,17-9 19 15,-10 7-74-15,18-12-40 16,6-1-124-16,8 2-43 16,-16-8 1-16,7-2-164 15,45-8 0-15</inkml:trace>
  <inkml:trace contextRef="#ctx0" brushRef="#br0" timeOffset="-25462.18">6934 15300 753 0,'0'0'391'0,"0"-3"-241"16,3-2-43-16,-3 0-65 16,5-1 1-16,10-11 18 15,21-6-12 1,22-3-36-16,-18 16 2 0,-26 9-15 16,15-3 0-16,-4 3-57 0,-15 3-73 15,-4 3-17-15,14 8 1 16,-52-19-482-16</inkml:trace>
  <inkml:trace contextRef="#ctx0" brushRef="#br0" timeOffset="-25317.68">6986 15446 910 0,'-3'4'417'0,"3"-4"-341"0,0 0 0 16,0 0-24-16,3 0 0 0,0 0-37 15,1 0 0-15,8 1-20 0,9-6 1 16,13 1-49-16,14-1 1 0,-11 2-95 15,0 1 0-15,-21-5-251 0,10-5 1 0</inkml:trace>
  <inkml:trace contextRef="#ctx0" brushRef="#br0" timeOffset="-23317.73">4437 15897 369 0,'0'0'151'0,"6"0"-141"0,6 0 0 16,-1 0 0-16,0 0 18 0,12-2 0 0,6 2-8 15,18 0 0-15,-10 0-1 0,-16 0 2 16,21 0-1-16,2 0 2 0,23 2 19 16,-21 1 0-16,-3 1 5 0,3 3 3 0,-6 0-5 15,-3-2 2-15,-3 1-13 0,-2-4 0 16,-1-1-2-16,0-1 1 0,4 0-5 16,0 0-1-16,-15 0 0 0,18 0 0 15,25 1 13-15,-21 2 0 0,5 3-9 16,0 3-1-16,22 10-19 0,-20-7 1 0,3-4-8 15,-1 0 1-15,6-5-6 0,4 1 1 16,-29-7-1-16,36 2 1 0,1-7 1 0,76-22 1 16,-66 9 6-16,-2 1 0 0,4 2 37 15,-5 16 1-15,-1 2 12 0,-12 0 1 0,-5 5-15 16,-66 8 0-16,81 11-19 0,-17 16 0 16,-25-18-16-16,-2-2 1 0,2-7-9 15,1-2 0-15,1-6-15 0,0-2 0 16,-13-3-33-16,17 0 1 0,-16 0-50 15,18 0 0-15,-20-1-89 0,22-1 1 0</inkml:trace>
  <inkml:trace contextRef="#ctx0" brushRef="#br0" timeOffset="-19602.19">8456 14913 790 0,'5'6'464'0,"-2"2"-367"16,-2-2 1-16,4 5 9 0,1 8-57 15,-1 4-39-15,1 2 2 16,-3 12-6-16,-3-15 0 0,-3 0-4 15,0-13 1-15,-5 23-9 0,-4-13 1 16,-3 2-24-16,-2 2 1 0,-13 10-24 0,12-13 0 16,3-4-2-16,3-4-1 0,7-9-32 15,3-2 22-15,1-3 54 16,4-2 1-16,2 0 7 0,0-4 0 16,8-6 6-16,29-35 0 0,5 20 6 15,-12 17 1-15,-15 8-5 0,37-11-1 16,-20 8-4-16,-3 3 0 0,-20 4-4 15,12 0 1-15,-3 0-18 0,-5 0 2 0,-16 2-34 16,2 1 1-16,9 4-21 0,-24-5 1 16,5 5-114-16,-14 36-2 15,-32-5 123-15,13-14 2 0,4 0 37 16,-6 1-1-16,-3 2 89 0,0-1 1 16,-2 1 80-16,2-5 0 0,11-6-4 0,2-2 1 15,8-8-73-15,17-4 2 0,2-1-20 16,4 0 1-16,-7 3-16 0,21-8 2 0,-8 4-11 15,25 0-1-15,19-7-9 16,-10 1-1-16,4-2-9 0,-23 3 0 0,47-7-4 16,-27 5 1-16,-1-3-20 0,-3 2 0 15,-6-2-50-15,-2 2 1 0,-20 4-38 16,-1-1-1-16,15-8-32 0,-13 3-1 0,-2-11-22 16,-8 3 2-16,-1-1 35 0,-1-1 2 15,-5 14-50-15</inkml:trace>
  <inkml:trace contextRef="#ctx0" brushRef="#br0" timeOffset="-19329.18">8604 15048 330 0,'-3'0'298'0,"0"4"-168"0,3 3 2 15,-2 3-23-15,-3 10 1 0,4 16 45 0,-22 111-35 16,23-156-94 0,-13 73 2-16,2-13-22 0,0-13 0 15,1 0-12-15,0-5 1 0,4-1-52 0,-2-2-1 16,1-6-46-16,6-15 1 0,-2-4-28 15,-1 9 0-15,2-13-204 0,-4 12 152 16,4-15 181-16,7-9 1 16,-7 14 180-16,-1-6 66 15,0 3-165-15,-2-1 0 0,-4 5 15 16,-37-9-51 0,14 29-42-16,11 1 1 0,10-9-10 0,4-7 1 15,4-2-33-15,3-5 0 16,3-6-175-16,-3-2-187 15</inkml:trace>
  <inkml:trace contextRef="#ctx0" brushRef="#br0" timeOffset="-19141.29">8642 15480 495 0,'-7'25'389'0,"4"-3"-284"0,-1-1 2 15,1-3-41-15,-9 68 1 0,9-68-5 16,3 23-41-16,6-50-16 15,-3 18 1-15,10 23-7 16,9-20 0-16,4-15-18 0,15-13-32 16,-3-5-5-16,2-7 0 15,-2-16-74-15,-22 6 0 0,-4-6-115 16,-6-2 1-16</inkml:trace>
  <inkml:trace contextRef="#ctx0" brushRef="#br0" timeOffset="-18426.18">8980 14898 484 0,'12'-7'260'0,"-2"2"-207"15,2 0 0-15,-3-1-34 0,19-8-1 0,-11 7-17 16,0 1 0-16,-11 1-4 16,14 1 0-16,4-4-36 0,-16 7 0 0,7-2-10 15,-7 8 42-15,7 6 19 16,-21 0 2-16,22 35 19 15,-19-18 1-15,-1 2-5 0,-3-1 0 0,-4 3-12 16,-3 1-1-16,2-3-11 0,-5-1 0 16,6-3-10-16,6-17 0 0,-8 22-30 15,13-29 1-15,-6 12-58 0,6-14-4 16,3-2 81 0,3-2 1-16,-6 3 17 0,7-3 0 0,0 0 2 0,-1-1 0 15,6-3 1-15,39-28-1 16,-43 32 9-16,5-5 0 0,9 0 33 0,-5 11 41 15,-10 2-40 1,19 12 0-16,-15 4 16 0,-3 8 1 0,-4 1 7 16,1 4 2-16,0 3 21 0,-2 1 0 15,0-17-52-15,0 18 0 0,1 3 36 16,-1 5-21-16,-1-5-33 16,0-1 2-16,-2-5-8 0,-2-24 0 15,-3 23-9-15,-2-18 0 0,-10 6-5 16,0-12 0-16,-2-1-7 0,-13-1 1 0,22-5-4 15,-12-3 1-15,2 1-3 16,-1-1 1-16,10-5 2 0,-18-8 1 0,9-6 4 16,-9-19 0-16,18 16 3 0,0 0 0 15,5 3-3-15,0 1 0 0,4 12-5 0,-2-12-1 16,2 3-6-16,2-3 0 0,0 9-19 16,2 2 2-16,4-17-41 0,4 9 1 15,4-8-20-15,-1 6 1 0,2-1-42 0,13-14 0 16,-6 2-6-16,0-3 0 0,4-4 19 15,0-4 0-15,10-4 44 0,8-11 101 16,-1 5 29-16,-15 13-1 16,-5 14 85-16,-1 9-8 15,-15 14-65-15,12-5 2 16,-16 10-6-16,3 1 1 0,-6 7 42 16,4 26-33-16,-8-2-52 15,1 6 0-15,-6-4-14 0,1-21 1 16,-15 32-7-16,3-15-1 0,-17 18-28 15,11-16 0-15,-3-3-34 0,0 1 0 0,-7 0-157 16,-4-9-231-16</inkml:trace>
  <inkml:trace contextRef="#ctx0" brushRef="#br0" timeOffset="-18253.18">9536 14933 599 0,'16'0'322'0,"-7"0"-233"0,1 0-59 16,-2 0-30-16,-2 0 1 15,8 0-50-15,-11 0 0 0,11 0-56 16,-25 0 1-16,11 0-43 0,3 0 0 0</inkml:trace>
  <inkml:trace contextRef="#ctx0" brushRef="#br0" timeOffset="-18037.19">9469 15304 661 0,'0'7'387'0,"0"-3"-300"16,0 0 1-16,2-3-43 0,1-5 1 0,1 7-29 15,5 0 2-15,-12-9-14 0,12 5 1 16,-3-3-6-16,40-9 0 0,-61 13-14 15,61-26 1-15,-40 18-29 0,-15 16 1 0,18-16-37 16,-6 5 1-16,-3 1-47 0,0 1 0 16,3-5-98-16,-1-2 0 0</inkml:trace>
  <inkml:trace contextRef="#ctx0" brushRef="#br0" timeOffset="-17321.65">9570 15288 427 0,'-12'19'339'0,"2"1"-138"0,3-6-144 16,0-1 0-16,-12 27-42 0,14-28 0 15,0-5-22-15,5-6 0 0,-3 1-60 16,5 0-51-16,1-12 80 16,-3 10 1-16,0 0 27 0,3-1 1 15,-2-1 22-15,1-1 0 0,0 2 29 16,1 1 0-16,-2 0 42 0,4 0-39 16,-2 0-43-1,-3 0 1-15,3 0-35 0,-3 0 1 0,4 0-58 16,1 0-1-16,-3 0-24 0,1-2 1 15,1 0 52-15,1 1 0 0,1-1 59 16,2-1 1-16,-2 2 77 0,-3 0 0 0,-3 2 11 16,9 0 1-16,-6 3-35 0,3 2 1 15,-4-2-35-15,1 0-1 0,29 31-23 0,-35-21 0 16,0-8-163-16,-3-5-185 16,-3 10 85-16,9-10 268 15,6-6 83-15,-6 5 1 16,0 1 122-16,-1 0-51 15,1 0-121-15,0-1 2 16,1-1-29-16,-1 2-94 16,0-2-25-16,0 1 0 0,0-2-179 15,3 10 352-15,-1-13-100 16,-2 0 1-16,4 5 18 16,-1-1 0-16,0 1 65 0,23-11 1 0,-13 2 33 15,-1 2 0-15,-3 6 16 0,-1-1 1 16,-22 7-64-16,42-12 2 0,-28 7-24 15,-11 2 1-15,14 0-7 0,-3 1 1 0,0-1-16 16,-3 3 1-16,-3 1-74 0,-8 6-36 16,-24 28 81-1,-7-13 1-15,33-19 46 0,-23 21 1 16,20-20 91-16,-11 9 1 0,-14 5 35 0,11-8 1 16,-3 4-14-16,3-3 1 0,6-3-30 15,0 1 1-15,15-12-41 0,2 0 0 0,-6 0-38 16,12 1 2-16,0-3 14 0,9-3 2 15,-1 3-1-15,19 3-1 0,33-11 30 16,3-4 0-16,8-2-17 0,10 1 0 0,4 0-22 16,48-11 1-16,-36 7 6 0,32 4 14 15,-20 0-35 1,-58 4 0-16,-17 5-6 0,-16 3 0 0,-15 1 1 16,0 0 1-16,4-3-9 15,-6 1 0-15,-2 1-3 0,-6 2 0 0,4-2-35 16,-5 0-75-16,2 1-70 15,-38-5 1-15</inkml:trace>
  <inkml:trace contextRef="#ctx0" brushRef="#br0" timeOffset="-16749.18">10223 15301 921 0,'6'0'421'0,"7"0"-368"0,0 0 1 0,4 0-34 15,12-1 1-15,77-5-20 0,-77 4 1 16,-26 4-62-16,54-5 0 0,1 0-95 0,-1 2 0 16</inkml:trace>
  <inkml:trace contextRef="#ctx0" brushRef="#br0" timeOffset="-16534.18">10808 15152 807 0,'-2'0'313'0,"2"0"-286"16,0 0-1-16,3 0-12 0,-1 0 2 16,7 0-13-16,2 2 0 0,11-1 1 15,11 3 0-15,-11 5 4 0,4 9 0 0,-14 15 54 16,-20-10 31-16,-6 12-62 15,-10 3 2-15,7-24-24 0,-29 30 1 16,17-21-31-16,3 0 0 0,6-4-88 16,9-5 1-16,3-1-133 0,8-12 1 0</inkml:trace>
  <inkml:trace contextRef="#ctx0" brushRef="#br0" timeOffset="-16290.12">11078 15011 728 0,'-5'0'372'0,"1"0"-174"16,3 7-65-16,1 5-111 15,-2 6 0-15,4-3-16 16,3 27-1-16,0-13-10 0,1 2-1 0,2-5-43 15,4 16 0-15,-6-32-39 0,4 24-1 16,-4-16-37-16,-6-13 0 0,3 10-59 0,-3-14 0 16,3 3-143-16</inkml:trace>
  <inkml:trace contextRef="#ctx0" brushRef="#br0" timeOffset="-15985.62">11132 15043 391 0,'23'-20'307'0,"-9"8"-226"0,-2 5 0 15,1-1-18-15,26-9 1 0,-3 11-11 0,-29 6 1 16,10 0 6-16,-4 1-1 16,-12 4 10-16,7 0 1 0,-4 4-15 15,-10-11 0-15,9 27 15 0,-20 4-40 16,-6-4-25-16,-3 0 2 16,-8 13-14-16,28-26-18 0,-5 8-2 15,6-3 2-15,9-12-16 16,7 10 1-16,8-6 25 0,6-4 0 0,3 3 16 15,4-1 1-15,-1 1 14 0,-5 4 1 16,-17-5 16-16,7 7 1 0,-6 18 45 16,-20-3-22-16,-12 4-44 15,7-17 0-15,-34 29-9 16,5-14 0-16,20-19-20 0,4-2 0 0,8-7-87 16,9-2 2-16,-5 1-140 0,0-2 0 15</inkml:trace>
  <inkml:trace contextRef="#ctx0" brushRef="#br0" timeOffset="-15565.12">11573 14936 361 0,'26'-11'180'0,"-11"2"-154"15,0 6 1-15,-4-1-25 0,26-10 0 16,-15 6-99-16,-4 3-56 15,-3 0 21-15,-13 9 82 16,4 1 56-16,-3 6 0 16,-7-14 33-16,4 4 0 0,1 4 34 15,-1 5 2-15,3 31 39 0,-4-33 1 0,-2 16-12 16,-2 7 0-16,0-9 62 0,-4 21-40 16,0 3-78-16,-8 30 0 15,3-28 3-15,3-9-32 16,-2-4-19-16,0-4 0 0,7-13-43 15,6-14 1-15,-3 3-138 16,1-7-68-16,6-10 127 16,-4 6 1-16,1 0 86 0,2-6 0 15,7-38 80-15,0 25 0 0,7-9 162 16,-2 11-21-16,-10 13-121 16,12-16-1-16,-3 15-31 0,0-2-1 15,-8 10-26-15,3 0 2 0,10-6-22 16,-14 7 1-16,16 0-56 0,-17 0 0 0,4-1-93 15,-7 0 0-15,-6 1-33 0,24-2 1 16</inkml:trace>
  <inkml:trace contextRef="#ctx0" brushRef="#br0" timeOffset="-15418.09">11736 15300 486 0,'-13'9'379'0,"4"-3"-225"16,6-1-99-16,0-4-39 15,1 1 2-15,2 1-11 0,0-3 1 16,4 0-17-16,-3 0 1 0,4 1-86 15,2-8-105-15,1-3-126 16,49-28-8-16,-43-14 233 31</inkml:trace>
  <inkml:trace contextRef="#ctx0" brushRef="#br0" timeOffset="-15245.62">11884 15059 288 0,'8'-22'350'0,"-3"11"-225"16,0 4-1-16,-3 3-34 0,8-7 0 15,-7 8-8-15,0 4 0 16,-8 8-8-16,11-8-1 0,-2 5-20 0,14 23-1 15,-9 16 0-15,-3 3-8 16,5-1-36-16,-2 2 1 0,-3-13-12 16,-1-11 0-16,-3-2-42 0,-2-12 0 15,1 9-51-15,-1 11 1 0,0-18-28 16,0-11 2-16,-1 2-190 0,-1-29-57 16</inkml:trace>
  <inkml:trace contextRef="#ctx0" brushRef="#br0" timeOffset="-14941.62">12025 15089 382 0,'15'-26'298'0,"-4"15"-186"16,-3 6 1-16,2 1-7 16,17-9 0-16,-9 10-40 0,-3 6 1 15,-1-2-10-15,-10 4 0 0,8 2-18 0,-2 1 1 16,-20-11-20-16,13 9 2 0,-1-1-12 16,7 28 1-16,-13-23-9 0,-3 1 1 15,-8 7-8-15,1-6 0 0,-1-1-23 0,1-4 1 16,2 1-14-16,0 0 0 0,5-6 15 15,0 5 0-15,10-7 17 0,-3 1 69 16,-3 2-4-16,1 1 0 16,4-2 5-16,-1 2-1 0,1 1-14 15,-1-1 1-15,6 2-26 0,5 6 2 16,-5-3-7-16,41 41 2 0,-19-32-9 16,-18-12 0-16,14 7-8 0,1 0-46 15,-6-4-21-15,-5-2-1 16,-4-4-52-16,-10-3 0 0,-1 0-220 0,-13-12-273 15</inkml:trace>
  <inkml:trace contextRef="#ctx0" brushRef="#br0" timeOffset="-14794.11">11752 14907 688 0,'0'-7'235'0,"5"4"-238"0,1 3 1 0,2-4-141 16,9-3 1-16</inkml:trace>
  <inkml:trace contextRef="#ctx0" brushRef="#br0" timeOffset="-14322.11">12348 14873 881 0,'0'0'365'0,"3"-1"-308"0,1 0 1 0,3-1-28 15,4-1 0-15,15-2-25 0,-3 1 1 0,22-5-23 16,-16 0 2-16,-17 3-21 0,13 2 1 15,4-4-18-15,-25 7 43 16,6 1 25-16,-4-1 2 0,-6 2 25 16,-11 2 0-16,10 0 5 0,1 2 1 15,-19 27-2-15,7-9 1 0,-2 23 0 16,5-5 0-16,4 6-12 0,1 10 1 16,0 3-24-16,4-28 1 0,0 30-9 15,0 1-1-15,2-35-23 0,1 33 1 0,3 20-54 16,2-32 1-16,0-3-108 0,-2-6 0 15,-5-13-248-15,-1-6 1 0</inkml:trace>
  <inkml:trace contextRef="#ctx0" brushRef="#br0" timeOffset="-14209.62">12652 15636 994 0,'0'-2'537'0,"0"-6"-399"0,0 6-100 16,0 1 2-16,0 0-31 0,0 1 2 0,0 2-43 15,0-7 1-15,0 4-92 0,0 1 0 16,0 0-161-16,0-2 1 0</inkml:trace>
  <inkml:trace contextRef="#ctx0" brushRef="#br0" timeOffset="-13417.6">10043 15158 260 0,'-29'0'109'0,"13"-1"-84"16,3 0 0-16,2 0-1 0,-14 0 0 15,11-3-22-15,4 3 1 0,10 0-14 0,15 3 0 16,-18-3-23-16,6 1 2 0,6-1-21 16,24-2 1-16</inkml:trace>
  <inkml:trace contextRef="#ctx0" brushRef="#br0" timeOffset="-12761.6">11888 15457 321 0,'-10'-3'283'0,"0"1"-190"0,4 1 1 16,-4 1-10-16,-6-1 1 0,0 1-2 0,-1 0 1 16,-7 0 76-16,16 0 11 15,-5 0-104-15,3 0-1 16,2 0-16-16,19 0 1 0,-15 0-15 15,4 0 0-15,-2 0 24 0,8 0-29 16,0 0-23-16,2-1 0 16,15-2-10-16,18-1 1 0,-4-1-65 15,7 0-125-15,-2-1-15 16,-2 0 1-16</inkml:trace>
  <inkml:trace contextRef="#ctx0" brushRef="#br0" timeOffset="-2777.72">7535 12323 127 0,'-8'-6'152'0,"7"0"-88"0,-2 3-1 0,-1-1 12 15,4 0-1-15,-3-2 3 0,0 4 0 16,6 7-10-16,-3-6 0 0,-3-1-10 0,3 0 2 16,0 2-8-16,-1 0 1 0,1 0-12 15,-2-1 0-15,2-1 1 0,-1 2 1 0,1 0 7 16,0-1 1-16,0 1-12 15,1 0 1-15,1-1-20 0,-1 1 2 0,-1 0-13 16,3 0 1-16,0 0-8 0,1 0 1 16,-4 0-55-16,3 1 0 0,0-1-266 15</inkml:trace>
  <inkml:trace contextRef="#ctx0" brushRef="#br0" timeOffset="8846.16">17576 3428 110 0,'0'3'104'0,"0"2"-58"0,0 0 0 16,0-1 12-16,0 0 1 0,0 3 3 15,0 4 0-15,4 4-5 0,-4 3 1 16,4-1 58-16,7 12-16 0,-8-20-53 16,5-3 1-16,7 18-7 15,11-11-22-15,10-8-14 16,-23-5 1-16,14 2-5 16,0-2 2-16,7 0-2 0,6 0 0 0,-21 0-1 15,3 0 1-15,19 0-2 0,3 0 0 16,-3 0 1-16,5 0 0 0,-6 1-1 15,22 2-1-15,-25-1 2 0,0 1 2 0,-1 0-2 16,0 2 1-16,7-4-11 0,12-1-26 16,2-5 26-16,3-2 2 15,1-3-5-15,18-9 0 0,-30 8 5 16,-3 2 2-16,-2 4 6 0,-2 3 0 0,-22 3 11 16,21 3-1-16,-5 3-5 0,-1 4 1 15,-4 1-4-15,15 9 1 0,2 0 35 16,5-5-17-16,5-5-18 15,-4-6 1-15,-30-5-4 16,23 0 1-16,5-2-2 0,-25 1-1 0,40-3 0 16,8-1 2-16,0-1-1 15,-4 2 0-15,-3 0 3 16,-13 4 0-16,-12-1-3 0,1-4 1 0,41-10-25 16,36-20-19-16,-9 2 40 15,-35 12 1-15,-11 9 16 0,-6 8 1 16,0 0 11-16,-11 4-1 0,-27 3 17 15,-3-1 0-15,20 1-11 0,-7 5 0 16,-3 2-21-16,8 4-1 0,-29-12-29 16,13 4 2-16,7-1-78 0,-12-5 1 0,-6-1-382 15</inkml:trace>
  <inkml:trace contextRef="#ctx0" brushRef="#br0" timeOffset="11982.05">25350 2187 103 0,'-11'-1'77'0,"5"0"-72"16,2-1 1-16,-1 2-6 0,2 0 1 15,-2 0-12-15,-4-1 1 0,15 2-98 16</inkml:trace>
  <inkml:trace contextRef="#ctx0" brushRef="#br0" timeOffset="12238.05">25393 2128 93 0,'-6'-1'89'0,"0"-1"-74"0,1-1 0 0,0 3-15 16,1-2 0-16,-7 1-5 0,2 0 1 16,-2 2-10-16,14 5 1 0,-37 0-17 15,39 1 0-15,-45 19 8 0,26-8 2 0,0 1 14 16,1 0 1-16</inkml:trace>
  <inkml:trace contextRef="#ctx0" brushRef="#br0" timeOffset="12650.55">25219 2464 188 0,'-9'18'113'0,"3"-4"-100"0,2 0 1 0,0-2-12 16,-6 26 2-16,3-12-3 0,2-3 1 0,0 1-4 16,2 0-1-16,0 2-2 0,1-2 0 15,0 0-14-15,1-2-1 0,-2-7-17 16,-3 24-73-16,4-26 102 15,-2 30 1-15,2-35 27 0,1 1 1 16,-4 14-6-16,0-14 2 0,-2 1-7 0,0-5 0 16,2-2-8-16,8-5 1 0,-10 8-3 15,3-2 0-15,1 1-12 0,-2 0 1 16,-3 8 7-16,-30 37 0 0,30-31-11 16,0 5 1-16,2 2 11 0,3 3 0 15,-1 1-19-15,1-2 2 0,3 4 15 0,-2-13 0 16,1 18 28-16,-1 4 2 0,1 5 12 15,1-3 2-15,0 0-24 0,0 0 0 0,0-22-21 16,0 21 1-16,0 1 5 0,0-2 0 16,0 5 12-16,1 21 0 0,1-18-14 15,-1 0 0-15,4 15-29 0,4 92 24 16,0-42-9-16,-6-47 1 16,-1-12-16-16,-2 2 0 0,0 0 7 0,0-8-1 15,0-1 13-15,0-44 0 16</inkml:trace>
  <inkml:trace contextRef="#ctx0" brushRef="#br0" timeOffset="16610.05">23561 951 312 0,'0'-3'127'0,"0"0"-50"0,9 3 30 16,0-1-68-16,2 1 2 15,15 1-25-15,3 5 0 0,26 8-2 0,8 9-10 16,50 20-2-1,-40-12 1-15,-12-10-2 0,4-1 0 0,3 1-1 16,13 1 1-16,-1 1-2 0,3 2 0 0,-3 2-7 16,-5-4 1-16,-3 0-6 0,-10-5 1 15,-2 4-50-15,-10-6 1 0,-8-2-28 0,-4 1 0 16</inkml:trace>
  <inkml:trace contextRef="#ctx0" brushRef="#br0" timeOffset="16850.55">25046 1167 259 0,'3'10'185'0,"3"-2"-128"0,-3 4 0 0,0 0-18 15,2 11 1-15,1 0-10 0,-3 0 0 16,-3 14 13-16,-6-18-2 0,-11 25-21 15,-2-12 2 1,-5-7-12-16,-10 4 1 0,8-13-12 0,-3-4 0 16,-6 1-71-16,-13-5-151 15,-12-4-146-15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29:44.2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15998 6612 189 0,'15'0'85'0,"-4"-1"-79"0,3 1 1 0,-2-1 4 16,17 1 1-16,3-3 19 0,5 3 0 15,9-1 7-15,6 1 1 0,25-3 26 0,138 2-34 16,-30-1-27 0,-58 2 1-16,-12 0-1 0,-1 0 0 15,-2 2-3-15,-12 11 1 0,0 6 0 16,-8-3 0-16,-2 1 1 0,-3-5-1 0,-1 1-2 16,1 1 1-16,1 1-1 0,-13-1 1 15,2-1 1-15,-7 0 0 0,0 2 0 16,-3 0 0-16,-3 4 29 0,-2-2 1 0,1-1 1 15,0 3-1-15,3-6-22 0,-1-3-1 16,-2-2-7-16,-2 0 1 0,13 5 30 16,56 3 17-16,10-7-43 15,-46-3 0-15,-13 1 5 0,-2 1 2 16,2 0-1-16,-7-6 0 0,4-2-6 0,-6 0 1 16,5 1 6-16,1-1 0 15,5 0-3-15,3 0 1 0,3 0-4 0,6-5 0 16,2 3 0-16,-3 1 0 0,9 1 12 15,51 2 10-15,-10 10-6 16,-57 5-1-16,-13-1 1 0,6-1-1 16,1 1-3-16,-1 0-1 0,-2-3-1 15,3-4 1-15,-2-3-6 0,1-5 1 0,-2-1-1 16,-4 0-1-16,12 0-2 0,52 0 17 16,-5 2-24-16,-58 1 0 15,-12 3-3-15,-9 5 0 0,-2 1-19 16,-11 3 1-16,-22-7-32 0,28 16 0 15,-27-5-44-15,-13-14 1 0,4 10-87 16,-11-10 1-16</inkml:trace>
  <inkml:trace contextRef="#ctx0" brushRef="#br0" timeOffset="2751.82">8197 7738 392 0,'-5'0'201'0,"2"0"-164"15,3 0 0-15,2 0 64 0,-2 0-33 16,0 0-56-16,1 0 1 16,1 0-8-16,1-2 0 0,15-4-3 15,10-4 1-15,16-6-1 0,-8 3 0 16,3-1-1-16,20-9 0 0,-10 8 0 0,3 2 0 16,5 2 0-16,-1-2 0 15,4 7-1-15,-28 4 1 0,28 1-2 0,-28 4 0 16,-1 2 1-16,62 9 1 0,-2 12 1 15,-8 12 0-15,-31-6-2 0,-7 0 1 0,-7-1-1 16,-3-4 1-16,-3-6 1 0,1 0 0 16,-1-2-2-16,-3-2 1 0,3-3 2 15,-16-8 2-15,33 8 1 0,-14-9 1 0,-12-2-2 16,20-2 0-16,5 1-4 0,-23-2 0 16,25-2-2-16,2-3 0 0,-2 2 1 15,0 1 1-15,-1-2 7 0,1 2 0 0,-1 2-4 16,-1 0 2-16,-1 0-4 15,-24 0 1-15,22 0 6 0,2 0 1 0,9 0 24 16,42-7-22-16,17-7-10 16,-29-1 0-16,12-6 27 0,-38 17-1 15,0 2-12-15,6-5 0 0,1 4-3 16,1 1 1-16,-68 5 7 0,69-1 0 0,-35 1-1 16,69 3 0-16,38 5-5 0,-67-11-1 15,9 1 6-15,43-5-10 16,7-27-6-16,-36 4 0 0,-6 0-4 15,7-11 0-15,5 4 1 0,3 10 1 16,-1 6 6-16,-10 11 1 0,-1 4 16 16,-5 0-1-16,-2 2 8 0,-4 1-1 0,-3 0-1 15,0 0 1-15,-2 0-17 16,-1 0 0-16,7 0 5 0,44-1-5 16,-9-3-14-16,-48 1 1 15,-12 2-1-15,-4 1 1 0,-3 0 0 0,-3 0 0 16,-52 0-8-16,25 0 1 0,44 2-16 15,-26 3 1-15,-6 1-105 0,-4 3 2 0,-7-1-189 16,-17-6 2-16</inkml:trace>
  <inkml:trace contextRef="#ctx0" brushRef="#br0" timeOffset="16903.47">3709 8845 329 0,'-13'0'233'0,"6"0"-161"0,0 0 0 16,0 0 0-16,2 0-1 0,4 0-12 16,-8 0-1-16,15 0 18 0,-9 0-16 15,0 0-38 1,1 0 2-16,2 0-11 0,-2 0 1 0,2 0-11 15,-3 0 0-15,3 0-1 0,-1 0 0 16,1 0 4-16,0 0 0 0,1 0-2 0,1 0 1 16,3-1-2-16,1 1 0 0,20-2 0 15,-6 0 0-15,1-1-1 0,-10 3 1 0,23-4 0 16,-5 4 1-16,-7-1-3 0,-2 1 1 16,1-1 2-16,-10 1 1 0,12 0-2 15,-3 0 1-15,3 0-2 0,0 0 1 0,0 0-1 16,-1 0 0-16,-1 0 0 0,2 0 0 15,6 0 0-15,5 0 3 16,3 0 2-16,0 0 1 16,0 0 1-16,-19 0 0 0,13 0-6 15,-2 0 1-15,2 0-1 0,12 0 1 0,-14 0-1 16,0 0 0-16,0 0-1 0,0 0 1 16,2 0-1-16,-3 0 0 0,2 0-1 0,1 0 1 15,0 0-2-15,-2 0 1 0,2 0-1 16,1 0 1-16,-1 0 1 0,4 0 1 0,-15 0-2 15,14 0 0-15,1 1 1 0,20 0 0 16,-19 2-1-16,-1-1 1 0,-3 2-1 16,1-4 0-16,-4 2 0 0,2-2 0 0,-2 1 0 15,13 2 0-15,-11-3-2 16,0 1 1-16,-14-1 3 0,17 0 1 0,-14 0-3 16,15 0 1-16,2 0-2 0,-3 0 1 15,4 0 1-15,0 1 0 0,-1-1 0 16,2 0 0-16,22 1-2 0,-18 1 1 0,-1 2 7 15,2-1 0-15,5 0-1 0,0-1 0 16,1 2-4-16,0-3 0 0,1-1-1 0,0 0 1 16,1 0-2-16,-26 0 0 0,27 0-1 15,-1 0 1-15,3 0 1 0,3 0 0 0,0 0-3 16,1 0 1-16,0 0 2 16,-1 0 0-16,0 0-3 0,-1 0 1 0,26 1 1 15,-31 3 2-15,3 0-2 0,-3 0 1 16,-1 0-1-16,0 1 0 0,3-2 0 15,-2 1 0-15,0 0 0 0,3-1 0 0,-2 4 0 16,0-4 0-16,-3 0 0 0,-1 3 0 16,-2-3 0-16,-1 0 0 0,-1 0 0 15,1-2 0-15,-1 2-1 0,-4-2 1 0,0 0-1 16,0 2 0-16,3 0 0 0,-3-2 0 16,3 2 0-16,1-2 1 0,2-1-1 0,-1 2 1 15,0-1 0-15,-23-1 1 0,19 0-2 16,2 0 1-16,-3 0-2 0,0 0 0 0,-4 0 1 15,0 2 1-15,17-1-1 16,-19 2 1-16,1-1-1 0,-1 3 0 0,1-3 0 16,2 1 1-16,-3-1-1 0,2-1 1 15,2 3 0-15,2-2 1 0,3-1-4 16,4 0 0-16,0-1 1 0,2 0 1 0,0 0-1 16,2 1 0-16,0 2 1 0,0 0 1 15,2-1 0-15,0 1 0 0,1 1 0 16,-1-2 0-16,3 0-2 0,1 0 0 0,7-1 2 15,1 0 0-15,1 3-2 0,1-2 0 16,65 10 2-16,-65-10 1 0,2 1-3 0,4 0 1 16,-3 0 0-16,6 0 0 0,0 0 0 15,4-2 1-15,0 0 0 0,2-1 1 16,0 0-2-16,-2 0 1 0,0 0-1 16,-2 0 0-16,1-1-3 0,3-3 0 0,2 0 3 15,5-1 1-15,4 0 1 0,-10-5 0 16,0 0-3-16,-5 1 1 0,0 3 0 15,-4-2 1-15,0 0-3 0,-1 5 0 0,-2 0 1 16,-1 2 1-16,1 1 0 0,-2 0 1 16,0 0-1-16,-9 0 1 0,-62 0-1 15,31 0 0-15,32 0 1 0,-7 0 1 0,0 0-1 16,-2 0 0-16,-4 0-1 16,0 0 1-16,21-4 1 0,-26 2 0 0,-5-2 1 15,0 0 0-15,-9-3-5 0,0 1 1 16,-6 0 1-16,5-1 0 0,-23 6 10 0,-2 1 0 15,8-5-3-15,-7 5 1 0,-13 1-28 16,9-1 0-16,-1 0-49 0,-1 0-1 0,1 0-43 16,-5 0 0-16,1-1-101 0,-4-1 2 15</inkml:trace>
  <inkml:trace contextRef="#ctx0" brushRef="#br0" timeOffset="19918.77">15890 8843 446 0,'-8'0'219'0,"1"0"-132"0,4 0-8 16,0 0-43-16,3 0 0 16,5 0-1-16,0-1 1 0,9 1 25 15,43-4-17-15,41-1-26 16,-1 4-1-16,138 1-10 0,-120 5 1 15,6 0-2-15,9-3 1 0,5 2 5 16,17-3-1-16,5 1-1 0,-5 7 1 0,0-1-6 16,11-7 0-16,-2 1-4 0,-10 8 1 15,-4 1 0-15,-8-3 0 0,1-2 0 16,-3 1 1-16,-3-2 17 0,-13 4 2 0,-4-1 29 16,-11-6 1-16,-2-1-28 0,-7-1 2 15,-2 0-18-15,-12 0 0 0,-3 0 6 16,-12 0 0-16,-5 0-1 0,-21 0 0 15,-49 0-9-15,19 0 0 0,20 0 9 0,-12 0 0 16,-1 0 16-16,-13 0-77 16,-6 0-37-16,-14 0 1 15,17 0-80-15,-1 0 0 0,-7-4-194 0,-18-5 0 16</inkml:trace>
  <inkml:trace contextRef="#ctx0" brushRef="#br0" timeOffset="21508.59">20864 8913 459 0,'0'12'221'0,"0"-9"-152"0,7 3 32 16,-1-3-64-1,7 4 1-15,5-4-16 0,6-1 2 16,15-8-12-16,-23 2 1 0,42-10 17 16,-1 0 13-16,1 3-9 15,3 3 0-15,-38 10-3 0,27 3 1 16,-6 7-15-16,22 16 1 0,15 23 39 15,-13-11-1-15,4-9-30 16,-7-16 2-16,-10-13-6 0,5 0 1 16,5-4-12-16,5-2 1 0,-33 0-1 15,-2-1-1-15,38-4-5 0,69-16 1 0,-69 16-1 16,-3 5 1-16,12 3 10 0,44 3 13 16,0 8-5-1,-50-3-1-15,-11 0 4 0,-5 3-1 16,1-2-10-16,4-6 0 0,2-4-10 0,11-3 1 15,7-7 0-15,7-13 2 0,5-1-5 16,3 4 0-16,-3 2 0 0,-8 9 0 0,-6 3-2 16,-8 3 1-16,-4 3-1 0,-7-1 1 15,1 3 2-15,-5 0 1 0,1 0-3 16,-62 0 1-16,30 0-1 0,31 3 1 0,-1-3-2 16,-2 1 1-16,0-1-1 0,-2 1 0 15,-2-1-3-15,-3 0 1 0,-2 0-3 16,1 0 0-16,-3 0-14 0,0 1 1 15,20 0-53-15,-27 4-1 0,-3 4-251 16,-9-2-425-16</inkml:trace>
  <inkml:trace contextRef="#ctx0" brushRef="#br0" timeOffset="25816.08">26920 7859 807 0,'-7'25'347'0,"0"-3"-295"0,-2 1 1 15,-1 4 2-15,-33 102 1 16,34-100-28-16,-12 29 0 0,1 2-19 0,2 2-1 15,3-4-7-15,0-1 0 0,9-10-14 16,5-26-1-16,-3 15-37 0,3-6 0 0,1-21-25 16,0 8 0-16,0 3-22 0,0-20 0 15,0-1-62-15,0-15 1 0,1 13-2 16,1-28 0-16,13-41 1 0,27-47 219 16,3 28 12-16,-7 17-1 15,-11 17 24-15,-3 6 1 0,2 9 101 0,7 14 14 16,-7 21-124-1,-6 17-1-15,-3 21 53 0,-3-3 0 16,5 19-103 0,11 32 0-16,-22-63-28 0,9 29 1 0,-4-26-15 15,-3-2 1-15,-6-12-41 0,3-4 0 16,8 8-34-16,-17-13 1 0,27-3-134 16,12-37 65-16,-7-10 127 15,26-52 1-15,-33 56 31 0,2-1 0 16,-6 9 37-16,-2 7 0 0,-3 16 23 15,-5 9-1-15,-5 10 23 0,-4 0 0 0,0 3-9 16,0 1-1-16,0 9 25 0,-7 45-41 16,-6-10-50-1,-6 3 2-15,-2-6-14 0,-7 5 1 16,16-25-6-16,-2-4 0 0,8-7-26 0,4-10 1 16,1-2-38-16,-1-1 1 0,-1 5-101 15,6-12-14-15,-3 5 119 16,-1 1-1-16,1-1 36 0,0-2-1 15,1 1 24-15,-1 1 1 0,0-2 26 16,0 3 0-16,2-2 18 0,-2 1 0 0,0-2-3 16,0 3 1-16,0 2-27 0,0-1 2 15,1-1-18-15,-1 1 1 0,0 1-40 0,0 1 0 16,0-2-61-16,0-1 0 0,0-1-157 16,0 1 1-16</inkml:trace>
  <inkml:trace contextRef="#ctx0" brushRef="#br0" timeOffset="26131.04">27866 7779 691 0,'-11'0'362'0,"0"13"-126"0,-1 14-23 16,0-3-155-16,-30 87 0 15,41-90-34-15,-1 19 1 16,5-19-13-16,0-3 0 0,7 20-3 0,2-4 0 16,3-3 0-16,13 7 0 0,-10-19-4 15,-10-13 1-15,13 13 9 0,-18-18 2 0,-1 2 5 16,-7 0-14-16,-5 7-9 16,-4-16 1-16,-40 19-11 15,1-12 1-15,-2-2-11 0,26-1 2 0,-57-6-8 16,33-2 1-16,-16-8-24 0,36 2 1 15,9 4-66-15,10 1 2 0,11 4-226 0,-3-29-227 16</inkml:trace>
  <inkml:trace contextRef="#ctx0" brushRef="#br0" timeOffset="26348.03">27959 7786 422 0,'22'-14'307'0,"-8"10"-194"16,-3 0 2-16,-1 3-20 0,11-4 1 0,-3 5-2 15,-6 0 0-15,2 2-20 0,-2 6 1 16,6 10-23-16,-7 9 0 0,4 27-27 16,-11-27 2-16,0 29-11 0,-1 9 1 0,-1 4-8 15,0-29 0-15,2 117-5 0,-4-96 0 16,0-2-3-16,0-2 1 0,0-2-5 0,-3-10 1 16,3-51-20-16,-5 44-1 15,1-7-88-15,-6-7-123 0,2-18 12 16,-11 13 1-16</inkml:trace>
  <inkml:trace contextRef="#ctx0" brushRef="#br0" timeOffset="26583.03">28134 7780 397 0,'19'-29'300'0,"-1"13"-184"16,-2 5 0-16,-1-1-26 0,33-19 0 0,-5 17-17 15,-14 10 2-15,-17 11-8 16,14 4 2-16,-1 8-11 0,-6 8 1 0,2 32-5 16,-26-2-23-16,-8-29-23 15,-1-5 0-15,-12 26-7 16,-22 12 1-16,-19-7-50 0,11-11-114 16,7-9 14-16,17-15 0 15,10-16-190-15,2-7 1 0</inkml:trace>
  <inkml:trace contextRef="#ctx0" brushRef="#br0" timeOffset="31271.88">5592 9969 318 0,'-5'0'114'0,"4"0"-61"0,7 0-4 16,-3 0-29-16,3 0 2 15,10 2 0-15,16 1 1 0,20 1 6 16,-5 1 2-16,-5 0 71 0,90 11-30 16,57 2-55-16,-85-12 0 15,-7 2-8-15,8 8 2 0,4 5 0 16,-5 7 1-16,2-1 1 0,-5-5 2 0,3 2-1 15,-5-4 0-15,20 3 30 0,71 9 27 16,-10-3-54 0,-76-21 0-16,-25-4-3 0,-14-1-1 0,-8 5 22 15,-8-1-1-15,-7 3 3 16,-27-7 1-16,-2-1-10 0,17 1 0 0,-5 1 12 16,-17-1 1-16,18 4-20 0,-8-1 2 15,-18-5 13-15,1 0-16 0,4 4-12 16,-17-12 0-16,19 10-3 15,-5-1 2-15,-2-2-35 0,0 0-107 16,0 0-19-16,2 2 1 16,-2-4-122-16,0 2 1 0</inkml:trace>
  <inkml:trace contextRef="#ctx0" brushRef="#br0" timeOffset="39607.92">15214 10561 802 0,'17'-7'320'0,"2"4"-283"0,2-2 0 0,18-1 63 16,189-19-46-16,-172 24-47 16,27-3 1-16,-12-3-8 15,-4 4 0-15,-3 0-27 0,-2 2-1 0,-5 1-63 16,-63 0 1-16,61-6-295 0</inkml:trace>
  <inkml:trace contextRef="#ctx0" brushRef="#br0" timeOffset="39907.99">15488 10229 432 0,'-17'4'177'0,"6"5"-171"0,0 0 1 0,-2 5 5 16,-26 29 0-16,-4 10-1 0,8-14 2 0,-3 3-5 15,-1 0 1-15,2 3-6 0,-3 0 1 16,5-3-2-16,0-2 1 0,4-9 11 16,3 0 2-16,8-8 33 0,3-6 1 15,6-5-24-15,10-11 1 0,1 1 17 16,-3-1 0-16,6 0-3 0,2-1 0 0,4 1-22 15,22 6 1-15,16-4-12 0,-7-3-1 16,-17 0-6-16,2-3 1 0,26 2-4 0,4 0 1 16,29-5-67-16,-24 4 1 0,8-8-385 15</inkml:trace>
  <inkml:trace contextRef="#ctx0" brushRef="#br0" timeOffset="42527.3">5360 11459 562 0,'58'0'380'0,"-7"-2"-299"16,-3-1 0-16,31-4 92 0,402-23-3 16,-349 23-140-1,66-9-1-15,-24 3-24 0,-10 11 0 0,-1 2-2 16,-6 2 0-16,19 3 1 0,64 10-2 15,-54 7-28 1,-100-10 1-16,-26-4-189 0,-19 4-109 16,-39-5-5-1,-33-9 0-15</inkml:trace>
  <inkml:trace contextRef="#ctx0" brushRef="#br0" timeOffset="43603.38">16949 9920 750 0,'8'0'339'0,"-3"3"-308"16,1 0 1-16,1 0-18 0,6 3 0 15,0 2-16-15,-1 3 1 0,14 9-142 16,-11-8-362-16</inkml:trace>
  <inkml:trace contextRef="#ctx0" brushRef="#br0" timeOffset="43763.88">16924 10325 492 0,'-3'0'278'0,"3"0"-197"0,0 0 1 15,4-1-25-15,-4 0 1 0,6-4-36 0,9 0 0 16,-14 6-14-16,50-18-1 0,-32 12-7 15,3 3 1-15,3 1-81 0,-6-2-179 16,-15 7 62-16,7 0 0 16</inkml:trace>
  <inkml:trace contextRef="#ctx0" brushRef="#br0" timeOffset="43959.88">16967 10608 444 0,'-6'0'221'0,"2"0"-185"15,4 0 0-15,4 0 6 0,0-3-30 16,1-2-43-1,16-20-92-15,16-22-6 16,-1-30 64-16,-24 41 72 16,-8 28 0-16,3-10 41 0,-7 18 0 15,0 0 7-15,-4 3 0 0,3 2-20 16,1-2 1-16,-14 31-18 0,5 18-16 16,3-7-15-16,3 5 0 15,-2-35-80-15,2 19 0 0</inkml:trace>
  <inkml:trace contextRef="#ctx0" brushRef="#br0" timeOffset="44099.89">16978 10833 763 0,'0'-3'377'0,"3"-1"-325"16,0-2-1-16,7-3 0 0,34-16-22 16,32-10-23-16,-18 15 2 15,-10 7-10-15,1-1 1 0,-1 1-51 0,0 1 2 16,-8-5-119-16,-8-4 0 0</inkml:trace>
  <inkml:trace contextRef="#ctx0" brushRef="#br0" timeOffset="44252.88">17535 10132 667 0,'0'39'267'0,"0"-16"-255"15,0-2 2-15,0-2-33 0,0-2 1 0,0 21-104 16,0-13 2-16</inkml:trace>
  <inkml:trace contextRef="#ctx0" brushRef="#br0" timeOffset="44430.89">17572 9978 735 0,'11'-17'341'0,"0"9"-289"16,-2 4 1-16,0-1-17 0,17-6 1 0,-17 13-11 16,8 1 1-16,-1 6-13 0,6 12 2 15,-11-1-16-15,-3 7 1 0,-4-2-73 16,-2 3 2-16,-4 1-360 0</inkml:trace>
  <inkml:trace contextRef="#ctx0" brushRef="#br0" timeOffset="44663.89">17532 10103 499 0,'8'-6'217'0,"-2"1"-207"0,2 2 1 0,1-1-7 16,20-6-15-16,-23 10-7 15,11-2 2-15,-12 5 13 0,10 5 1 16,-26 4 69-16,23 27 94 15,-12-13-41-15,0 0-60 16,-1-9-48 0,1-10 0-16,0-6-15 0,1 0 0 0,-1 2-74 0,2-6 1 15,-2 3-107-15,1-1 1 16</inkml:trace>
  <inkml:trace contextRef="#ctx0" brushRef="#br0" timeOffset="44891.39">17568 10360 493 0,'-22'13'429'0,"8"-7"-308"0,8 4 1 15,-3-3-10-15,-13 12-85 16,22-19-20-16,-3 4 0 0,20-16-6 16,-21 13 0-16,12-2-24 0,33-13-21 15,8-9 22 1,-11 8 1-16,-9 4 10 0,-12 9-1 16,-9 3 17-16,-4 2-1 0,9 6 13 15,-7 14 1-15,-4 11 33 0,-2 18-36 16,-2-1-15-16,1-27 1 15,-1 19-28-15,0-10 2 0,2-25-59 0,-1 22 1 16,1-26-52-16,0 0 1 0,-2 4-48 16,1-1 0-16</inkml:trace>
  <inkml:trace contextRef="#ctx0" brushRef="#br0" timeOffset="45179.38">17683 10507 115 0,'-10'-2'105'0,"3"2"-64"0,-2 0 1 16,-1 0-27-16,-9 2 2 0,0 5-20 0,-14 7 2 15,14 0 0-15,-6 2 1 16,5 0 0-16,-9 4 1 0,12-9-10 16,1-1 1-16,8-8 11 0,-5 4 1 0,8-1 35 15,-5 0 0-15,14-5 31 0,-4 3 2 16,-1 3 139-16,-3 14-6 0,22-3-94 16,14 7 1-16,33-3 6 15,-10-13 0-15,22 0 4 0,21-4 0 0,16 3-61 16,1 0-1-16,-2 3-34 0,-7-9 2 15,-4-1-16-15,-4-1 2 0,-8 0-7 16,-9-5 0-16,-6 3-9 0,-20-3 1 0,-3-2-71 16,-59 7-48-1,56-12 24-15,-35 2 1 0,-24-1-82 16,-11-2 1-16,-16-13-207 0,-41-24 1 16</inkml:trace>
  <inkml:trace contextRef="#ctx0" brushRef="#br0" timeOffset="45546.89">17969 10024 373 0,'0'-9'189'0,"4"-1"-167"0,-3 1 0 0,2 1-5 16,4-7 0-16,0 0-10 0,1 6 1 15,1 0 1-15,-9 14 1 0,0-5-1 16,0 0 0-16,0 2-3 0,3-4 0 0,-4 11 11 15,-1 0 0-15,-7 44 28 0,-36 32-16 16,5-17-25-16,10-14 1 16,11-17-3-16,5-4 0 0,6-8-3 15,4-7 0-15,3-8-5 0,1-8 0 16,1-1-31-16,10-3-2 0,-5-5 35 16,26-4 0-16,20-25 30 15,13-8 37-15,-17 17-19 16,-33 21 1-16,33-6 77 0,-22 12 16 15,-17 8-33 1,-6 8-54-16,16 14-45 16,-21 1 1-16,-4-2-64 15,-8-4-168-15,-1-7 20 16,0-5 1-16</inkml:trace>
  <inkml:trace contextRef="#ctx0" brushRef="#br0" timeOffset="45792.42">18094 10367 317 0,'-4'1'366'0,"-2"9"-239"0,-1 1-1 15,0 3-34-15,-15 25 0 0,-5 6-41 0,5-14 0 16,2-5-31-16,-1 0-1 0,-5 0-10 16,1-4-54-16,19-17-21 15,0-2 0-15,-14 9-245 16,17-22-95-16,-4-6 165 16,26 19 258-16,-24-8 101 15,7-27 2-15,4 48 47 16,-2-21 2-16,29-30-9 0,-43 55 2 0,43-36 58 15,-16 19-64-15,17 10-47 16,2 4-57-16,0-2-54 16,-22-9 1-16,38 15-81 15,-20-13 1-15,-1-3-140 0,3-2-1 0</inkml:trace>
  <inkml:trace contextRef="#ctx0" brushRef="#br0" timeOffset="45980.92">18833 10363 838 0,'-3'-6'316'0,"7"-2"-312"0,-1 5 0 0,4-3-58 16,5-5 0-16,14-7-262 0,7-10 1 0</inkml:trace>
  <inkml:trace contextRef="#ctx0" brushRef="#br0" timeOffset="46579.92">19283 9789 575 0,'6'-4'238'0,"0"2"-212"0,-1 2 2 0,-2-2-6 16,3 2 1-16,-4 3-11 0,9 3 1 16,-16 1 5-16,23 22 0 0,-15 24 33 15,-6-2 28-15,0-26-61 16,-3 21 1-16,-1-1-10 0,-1-15-1 16,3-10-5-16,2-3 1 0,0-7 3 0,3-9 0 15,-3 6-5-15,6-6 1 16,0-8-11-16,0 8 1 0,0-2-9 0,5-4-1 15,-3 0 3-15,50-21 1 0,-37 16 8 16,-2 2 1-16,-4 0-2 0,-8 6 1 0,9-2 18 16,-13 3 0-16,1 2 10 0,-7 4 1 15,9-2 0-15,-3 3 2 0,-3 31 27 16,-6 11-9-16,6-34-42 16,-3 16 1-16,0 12-2 0,6-38 0 15,4 0-14-15,10 8-19 16,3-10-6-16,3-5 1 0,20-12-27 15,-20-2 2-15,1-1 3 16,8-15 0-16,-13 12 37 0,2-1 0 0,-5 2 21 16,-1 5 0-16,-9 11 15 0,-2 1 1 15,1 2 60-15,-1-1-13 0,-4 9-51 16,5-7 1-16,-1 4-24 16,1 1 0-16,-2 0-74 0,1-1 1 0,6 24-127 15,-12-20 0-15</inkml:trace>
  <inkml:trace contextRef="#ctx0" brushRef="#br0" timeOffset="47170.92">19430 10418 539 0,'-15'15'337'0,"4"-6"-196"16,7-5-90-1,2-3-47-15,1-1 0 16,1-3-5-16,0-2 1 0,4-1-2 16,4-28 1-16,15 0-1 0,-2 13 0 0,-2 6-1 15,10-6 0-15,-22 21 10 0,6-5 0 16,-4 4 17-16,-5 4 0 0,2 5 14 0,-11-3 1 15,20 42 41-15,-15-7-40 16,2 1-38-16,-1-7 1 0,4-20-23 16,0-7-44-16,5 10-18 15,6-6 1-15,-21-38-47 16,50 14 2-16,-30-22-25 0,8-33 1 0,-9 19 33 16,-2 1 1-16,8-15-9 15,3-20 119-15,-4-16 79 16,-6 13 2-16,-3 13 46 0,0 1 0 15,-4 12-1-15,-2 29 0 0,-3 26 98 16,1-6-81-16,-2 15-88 16,1-2 1-16,-4 11-19 0,2-5 1 15,-6 47-16-15,-3-17 1 0,5 3-12 0,-1 0 0 16,1-4-3-16,2 1 0 0,3-5-3 16,5-2 1-16,6-5-3 0,2-2 0 0,15 7 2 15,6-10 0-15,-25-16-1 0,7 3 1 16,-3 1 5-16,-3-2 0 0,-7 0 2 15,0-6 0-15,-14-6-5 0,12 11 1 16,-5-3-5-16,-4-1 1 0,-2-1-9 16,-49 21 1-16,21-20-45 0,-13-2 4 15,25-2 41-15,-22-3 1 16,7-4 1-16,10-2 0 0,13 0 19 16,16 8 1-16,-3-3 60 0,27 12 48 15,-13-4-28-15,31-5 0 16,35 26-15-16,-22-2 0 0,33 21-23 0,-30-10 1 15,-2 4-25-15,-6-2 1 0,-5-1-15 16,-5-7 2-16,-7-2-12 0,-2 2 1 0,-8-2-6 16,-5-8 1-16,-11-13-19 15,-1 0-1-15,7 4-62 0,-6-3 2 0,-4-3-235 16,-9-8 1-16</inkml:trace>
  <inkml:trace contextRef="#ctx0" brushRef="#br0" timeOffset="47303.42">20238 10411 1155 0,'-10'-1'469'0,"3"-1"-443"0,0 1 2 15,2-1-30-15,1 1 0 0,-6-2-82 0,1 0 1 16,12 2-417-16</inkml:trace>
  <inkml:trace contextRef="#ctx0" brushRef="#br0" timeOffset="47531.84">19942 10294 701 0,'-6'0'360'0,"0"5"-321"0,3-2-1 16,-5 7-52-16,-14 15 1 0,-10 26-198 15,3-6 1-15</inkml:trace>
  <inkml:trace contextRef="#ctx0" brushRef="#br0" timeOffset="51527.44">4965 12500 516 0,'-27'0'282'0,"11"0"-232"15,7 0 0-15,-2 0-3 0,5 0 1 0,-14 0 1 16,9 0 0-16,-1 3-18 0,9-3 0 16,17 0-19-16,-14 0 1 0,-8 0-5 15,6 0 2-15,2 0-2 0,2 0 1 0,-1 0-3 16,1 0 0-16,3-3-5 0,1 3 1 16,0-4-1-16,31-9 1 0,-19 5-1 0,2 2 0 15,6-2-1-15,-15 5 1 0,-3 2 6 16,-5 1 0-16,0-3 23 0,-9 6-8 15,3-3-28 1,6 0 1-16,-3 0-38 0,-3 1 1 16,3-1-155-16,-3 0-172 0</inkml:trace>
  <inkml:trace contextRef="#ctx0" brushRef="#br0" timeOffset="52703.94">5667 12777 569 0,'-8'0'277'0,"5"0"-221"0,0 0 2 0,3 0-2 16,3 0 0-16,-3 0-25 0,0 0-1 16,2 0 4-16,2 0 0 0,7 0-5 15,17 0 1-15,16-1 11 0,12-2-1 16,11 3-21-16,-1-1 0 15,-34 1 8-15,36 0 1 0,-5 1-1 16,26 2 1-16,48 3 13 0,-4-6-13 16,1 0-8-16,-53 0-1 15,-16 0-9-15,-1 0 0 0,-1 2 0 16,-4 2-1-16,-4 1-4 0,-58-4 1 0,57 5-2 16,-2 2 0-16,24 3 6 0,-23-2 1 15,1-3-4-15,-25-5 1 0,28 3-5 16,-3-3 1-16,3 0-2 0,-4 1 1 0,2-1-1 15,-2 0 0-15,2 0 0 16,0 0 1-16,1 0-2 0,-1 2 2 0,3-1-2 16,-1 2 0-16,5 4 1 0,32 6 1 15,-29-2-2-15,0 4 1 0,-2-4-2 0,0 1 1 16,32 1-1-16,-31-5 0 0,-2 1 0 16,-30-8 0-16,31 6 0 0,3-3 0 0,2 0 0 15,41 0 1-15,-32 0-1 0,-4-5 1 16,0 1-2-16,2 3 0 0,-1 2 1 15,3-3 0-15,1 3 1 0,3-4 1 0,1 2-2 16,8-4 1-16,2 1-2 0,2 3 0 16,0-1 1-16,7-3 1 0,-3 0-2 15,5 0 1-15,3-1-12 0,3-8 0 16,3 4-23-16,-9-1 0 0,0 4-49 16,-2-4 1-16,-1 1-72 0,-6-3 0 0,-5-2-192 15,-10-9 0-15</inkml:trace>
  <inkml:trace contextRef="#ctx0" brushRef="#br0" timeOffset="59675.69">7934 10355 547 0,'0'0'286'16,"3"0"-239"-16,0 0 1 0,13 0 48 15,7-6-18-15,32-1-8 16,111-27 1-16,-163 34-26 16,70-18 1-16,42-5-3 0,-36 5 2 0,-2 3-15 15,-11 3 0-15,8 2 20 0,29 4-24 16,-20 3-22-16,-46 3 1 15,-25 0-3-15,-2 0 2 0,9 0-2 16,-2 0 1-16,-5 0-14 0,-3 0-38 16,-3 0-19-16,-13 0 0 15,7-2-84-15,3 1 2 0,-8-3-220 16,7-14 1-16</inkml:trace>
  <inkml:trace contextRef="#ctx0" brushRef="#br0" timeOffset="73515.89">17550 12407 734 0,'-41'0'248'0,"8"9"-248"0,3 5 1 0,4 0 7 16,-114 71 2-16,106-54 16 15,-48 56-18-15,35-14-12 16,28-24 1-16,23-18-4 0,8-1 0 15,12-1 2-15,-8-11 0 0,4-4 0 16,36 29 2-16,8 0 4 0,-42-27 1 0,50 52 19 16,-25 28 10-16,-4 33-1 15,-35-4 1-15,-3-6 17 16,-7 4 0-16,-4 31 47 0,-16 119-4 16,15 18-65-16,5-115 2 15,2-25-20-15,0 5 1 0,3-2-18 0,5-22 0 16,3-6 3-16,-4-2 1 0,-1 2-28 15,2-5 1-15,-1-6-36 0,-4-27 0 16,-3 1-165-16,0 15-310 16</inkml:trace>
  <inkml:trace contextRef="#ctx0" brushRef="#br0" timeOffset="74811.46">18500 11885 723 0,'-28'59'360'0,"16"-19"-304"16,9-5 1-16,3 0 27 0,27 105-27 15,-5-131-42-15,13-5 1 16,2-12-1-16,3-4-1 0,-6-10-5 15,-20 4 1-15,9-13 1 0,1-23 1 0,-24 21-7 16,-7 0 0-16,-4 20-6 0,-5-1 1 16,-11-12-7-16,-25-13 1 0,-7 6-8 15,24 16 2-15,3 9-21 0,6 4 1 0,6 4-56 16,7 0 0-16,10 4-104 0,0 2 1 16</inkml:trace>
  <inkml:trace contextRef="#ctx0" brushRef="#br0" timeOffset="74958.95">19191 12285 539 0,'-5'0'129'0,"1"0"-266"15,-1 0 1-15</inkml:trace>
  <inkml:trace contextRef="#ctx0" brushRef="#br0" timeOffset="75407.95">19768 11555 688 0,'0'-2'357'0,"0"2"-296"0,0 0-1 15,0 0 14-15,0 0 0 0,2 2-17 0,-2-1 2 16,3 4-27-16,5 14 1 0,9 21 17 16,5 40-6-16,-6-5-30 15,-1 10 1-15,-7-7-8 16,-2 20-1-16,-1-35-5 0,-4-8 1 0,1-5-3 15,0-55 0-15,-1 49 0 0,2-5 1 16,0-7-19-16,0-6 2 0,0-4-51 16,-3-2-1-16,3-1-66 0,-3-10 1 0,-3-8-139 15,0 2 0-15</inkml:trace>
  <inkml:trace contextRef="#ctx0" brushRef="#br0" timeOffset="75887.24">19687 11991 473 0,'0'-19'286'0,"0"2"-195"0,0 6-77 16,2 0 0-16,2-8-17 0,5 3 1 16,8 3-104-16,0 10-127 15,-30 17 123-15,20-14 2 0,25 33 15 16,-35 25 106-16,-6 2 48 16,3-38-1-16,-5 32 86 15,-1-20-47-15,4-18-63 16,3-3 0-16,7-15-26 0,4-3 0 15,5-8-11-15,-2 3 0 0,56-56 2 16,-4 9 0-16,-16 20 4 0,5-3 0 16,18-2 48-16,4 4 15 15,-8 19-46-15,-27 11 2 0,-19 9 12 16,-5 3-1-16,-10 9 35 0,2 7-42 16,-7 5-24-16,-2 2 1 15,-7-6-42-15,-6-9-94 16,11-12 23-16,-20 1-1 0,34-10 9 15,-33 0 0-15,16-9 32 0,15 10 0 16,-32-39 40-16,20 19 0 0,1 4 85 16,4 13 1-16,-4-7 68 0,3 14 1 0,-1-7-24 15,0 0 0-15,6 33-33 0,-9-22 0 16,3 8-6-16,-20 40 0 0,20-10-21 16,0 4 0-16,3-3-21 0,1-21 2 0,10 18 1 15,18 11-12 1,28-9-10-16,-17-31-1 0,-22-7-17 15,15-1 1-15,0-5-47 0,1-5 0 16,-18 0-58-16,33-21 0 0,-9-21-65 0,-16 6-1 16</inkml:trace>
  <inkml:trace contextRef="#ctx0" brushRef="#br0" timeOffset="76743.78">20651 11219 409 0,'2'-9'315'0,"1"6"-252"0,-3 1 0 0,-3 4-40 16,3-1 0-16,0-1-8 0,0 0 0 15,3 2-12-15,-3 5 0 0,0-2-26 16,3 23 0-16,-3-7-7 0,0 0 2 16,-3-1 12-16,3-1 0 0,-3 4 2 15,3-5-1-15,-3 2 7 16,3-19 2-16,1 4-21 0,1-4 0 16,1-10-15-16,0 10 1 0,3-5 29 0,2 0 1 15,32-15 14-15,-15 4 1 0,-10 10 30 16,-12 5 1-16,0 0 32 0,8 3 1 0,-22 5-8 15,10 1-1-15,-14 48 25 0,-37 20-31 16,5-19-40 0,10-11 1-16,14-15-5 0,3-5-1 0,6-10-12 15,5-2 1-15,7-12-6 16,2-2 2-16,0 0-7 0,0 3 0 0,4-7-25 16,-1 4 0-16,0-2-3 0,7 0 1 15,24-1 18-15,-3-12 0 0,-14 3 19 16,1-1 0-16,-2 6 7 0,-6 0 0 0,-2 2 13 15,-3 3-1-15,-13 4 7 0,8-3 1 16,5-2-10-16,-5 2 1 0,0 0-7 0,0 0-1 16,0 0-3-16,0 0 1 0,1 0-6 15,-1 0 1-15,0 0-5 0,0 2-1 0,2-1-3 16,-2-1 0-16,0 1-9 0,1 1-1 16,2-1 10-16,-1 1 1 0,1-2 6 15,0 2 1-15,1 0 3 0,1-2 0 16,-2 1 4-16,0 0 1 0,-3-1 2 15,5 1 0-15,-5-1-8 0,0 0 1 0,0 0-6 16,3 2 1-16,-3-2-15 0,2-2-1 16,-2 1-8-16,1-1-1 0,1-1 6 0,-1 2 26 15,-1 1 5 1,2-3 1-16,0 1 20 0,-2 2 0 0,0 2 18 16,0-1 1-16,2 2 16 0,-2 1-1 15,9 16 22-15,-9 5 0 0,0 5-19 16,2 6 0-16,0 12 90 0,4 15-71 15,2-5-72 1,0-2 0-16,0-2 1 0,-1-13 2 0,-3-16-5 16,-1-4 0-16,-3-3-10 0,3-2 0 15,-9-13-21-15,2 5-1 0,-14 3-18 16,15-16 1-16,-28 15-17 0,-5-9 2 0,5-5-4 16,14-2 0-16,-44-14 8 0,2-6 47 15,-36-11 12-15,78 36 0 16,-34-5 3-16,32 6-1 0,12 0-4 15,-3 0 0-15,4 0-16 0,4 0 0 0,4-3-4 16,1 2 0-16,7-3-21 0,0-2 0 16,48-23 13-16,10-9 2 0,-12 9 15 15,7 3 1-15,2 6 20 0,-2 2 2 16,-3 9 63-16,-2 4 0 0,4 5 24 16,-36 10-25-16,-11 3-51 15,37 19 0-15,-45 16-18 0,-11-17 0 16,-5 5-13-16,1-21 0 0,-2 1-54 15,-15 29 1-15,5-22-182 0,-11 3 1 0</inkml:trace>
  <inkml:trace contextRef="#ctx0" brushRef="#br0" timeOffset="77847.62">21396 11379 893 0,'2'23'412'0,"-1"4"-339"0,1-8-66 15,-2-1 0-15,3 59-38 0,-3-68 0 16,3 1-280-16</inkml:trace>
  <inkml:trace contextRef="#ctx0" brushRef="#br0" timeOffset="78027.09">21533 11091 544 0,'0'0'362'0,"0"3"-262"0,0-1 0 15,0 1-45-15,3 8 1 0,5 9-38 16,-2 3 2-16,6 21-17 0,-4-8 0 16,-2 2-52-16,-4-20 0 0,1 19-112 0,-2-3-1 15</inkml:trace>
  <inkml:trace contextRef="#ctx0" brushRef="#br0" timeOffset="78299.19">21493 11331 462 0,'0'-10'225'0,"5"5"-166"15,1 3-25 1,0-1-44-16,0 1 0 0,5-1 5 16,-8 3 0-16,-8 6 18 0,10-3 0 15,-2 3 23-15,-1 1-1 0,19 33 37 0,-25-3 0 16,-4-12 13-16,-3 0 1 0,3-13 53 15,-10 20-70-15,12-17-61 16,4-13 1-16,-4 7-8 0,6-9 0 16,2 1-19-16,2-2 1 0,-2 2-64 15,1-1 2-15,0 0-92 0,5 0 1 0,-8 0-100 16,0 0-1-16</inkml:trace>
  <inkml:trace contextRef="#ctx0" brushRef="#br0" timeOffset="78815.32">21377 11783 581 0,'-7'3'338'0,"4"-3"-235"0,3-3-61 16,2-2-40-16,-1 0 1 15,4-4-5-15,12-14 1 0,-11 25-1 16,36-45 0-16,-9 25 0 0,-10 8 1 0,-3 2-1 16,-3 2 1-16,-10 5-3 0,6-2 1 15,-2 2 6-15,-3-1 1 0,-6 2 2 16,-6 2 0-16,4-1-3 0,6 0 1 0,-3 2-6 15,-3 3 1-15,3-2-1 16,2 0 1-16,21 30-36 0,-14-12 7 16,-5-9-13-16,-6-10 1 15,3 6-97-15,-4-5 46 16,-4 6 78-16,0-3 0 0,0-10 15 16,-2 7 1-16,-8 5 13 0,-35 21 0 15,28-24 7-15,-1 3 1 0,-9-1 7 0,-5 1-6 16,0 2-17-1,1-6 0-15,11 4-6 0,8-7 0 0,1 1-1 16,10 3 0-16,-3-2 4 0,-4 6 0 16,11-6 15-16,7-8 0 0,-11 8 12 15,4 1 0-15,-1-1 0 0,2-2-1 16,-1 5 42-16,-6 32 7 16,9-32-40-16,3 2 1 0,7 8-9 15,-6-23 0-15,36 31 15 0,17-10-16 16,-5-6-12-1,-33-7 1-15,21 0-7 0,-11-2 1 0,-17 0-11 16,13 0 1-16,6 0-18 0,-24 0 0 16,5 0-59-16,-13-1-80 0,2-2 40 15,6-2 2-15,-18 1-28 16,8-3 0-16,-1 4 23 0,-7-37 0 16,-17 22-82-16</inkml:trace>
  <inkml:trace contextRef="#ctx0" brushRef="#br0" timeOffset="79079.32">21556 11854 355 0,'0'0'213'0,"0"0"-159"16,0 0 0-16,0 0 29 0,0 0-1 15,0 0-37-15,0 0 0 16,2 0 14-16,-1 0 2 0,4 3 2 15,1-2 1-15,39 8 51 0,-24-5 11 16,33 11-87 0,-7-5 0-16,10-2 7 0,12 0-29 15,1 1-8-15,3 2 1 16,-7-2-8-16,-9-3 1 0,-1 0-37 16,0-4 0-16,-28-2-115 0,26 1 1 0,-11-9-277 15,10-12 0-15</inkml:trace>
  <inkml:trace contextRef="#ctx0" brushRef="#br0" timeOffset="79351.82">22297 11500 630 0,'-4'0'448'0,"3"4"-366"0,1 2 1 16,0 0-38-16,0 2-1 0,-2 5-26 16,4 5 0-16,1 9-20 15,3-2 1-15,4-9-81 0,-5-6-161 16,13 12-2-16,-15-19 0 15</inkml:trace>
  <inkml:trace contextRef="#ctx0" brushRef="#br0" timeOffset="79691.32">22418 11533 548 0,'11'-19'346'0,"-2"8"-260"0,2 2 1 0,-2 4-22 16,22-16 1-16,11 11-1 0,-2 6-49 15,-24 4-38-15,16-3 0 16,-21 3-4-16,-5 4 0 0,18 1-2 0,-17 2-1 15,-4 7 13-15,-14-19-1 16,16 33 0-16,-13-11 1 0,-18 9-27 0,-26 5-1 16,7-16 33-1,5-5 0-15,11-6-13 0,3-3-1 0,14-5-24 16,1 1 0-16,-11-8 5 0,-5-12 1 16,10-20-20-16,6 6 2 0,7-2 48 15,4 19 0-15,0-21 29 0,0 2 0 0,0 22 29 16,3-14 1-16,0 23 48 0,1 0 0 15,5-15 55-15,-9 58-37 16,7-26-66-16,34 47 1 0,-29 2 9 16,-2-2 0-16,-3 3-17 15,1 4 0-15,-4-2-28 0,-2-1-1 0,-1-2-19 16,-1-30-1-16,0 26-72 0,0-3 0 16,0-28-424-16</inkml:trace>
  <inkml:trace contextRef="#ctx0" brushRef="#br0" timeOffset="79888.82">22932 11473 869 0,'0'14'397'0,"2"13"-322"15,-1-5-62-15,2-1 0 0,7 86-36 16,-5-86-1-16,3 24-264 0</inkml:trace>
  <inkml:trace contextRef="#ctx0" brushRef="#br0" timeOffset="80243.28">23161 11110 489 0,'-1'-11'212'0,"4"6"-150"16,2-1-1-16,1 1 7 0,6-6 2 0,17-5 6 16,0 7-31-16,-1 3 4 15,-6 1 1-15,-12 6 35 16,12 6-5-16,1 13-58 15,-5 4 2-15,-1 18-2 0,-6-11 2 16,-2 6-3-16,-3 7 1 0,-3-17-7 0,4 28 1 16,-3 14 10-16,-1 59-10 15,-2-26 2-15,4-36 0 16,1-11-11-16,1-2 1 0,0-1-7 16,-2-4 1-16,-5-52-3 0,4 46 0 0,-1-4-15 15,0-4 1-15,1-4-49 0,-4 3 2 16,0-5-111-16,0-21-94 15,-4-2 90-15,1 18 1 0</inkml:trace>
  <inkml:trace contextRef="#ctx0" brushRef="#br0" timeOffset="80438.78">23049 11505 311 0,'14'-19'149'0,"-2"3"-102"0,2 6-30 15,-3 4-27 1,23-19-88-16,-15 14-113 16</inkml:trace>
  <inkml:trace contextRef="#ctx0" brushRef="#br0" timeOffset="80627.28">23086 11578 311 0,'-11'1'202'0,"5"0"-157"16,3-1-21-16,0 0-1 15,6 0-28-15,2 0 0 0,-2-2-79 0,-2-3 35 16,3 1 48 0,6-1 1-16,-1-2 47 0,-2 3 1 0,-7 4 0 15,6-1 0-15,-2 1-9 0,-1 3 1 16,0 6-5-16,33 14-36 15,-40-11-56-15,-2 26 1 0,-3-24-94 16,5-10 0-16</inkml:trace>
  <inkml:trace contextRef="#ctx0" brushRef="#br0" timeOffset="80947.28">23161 11565 342 0,'0'0'209'0,"2"0"-161"0,-1 0 0 0,1 0-15 16,-2 0 0-16,2 0-34 0,-1 0 1 0,1 0-36 16,3 0 0-16,-5 0-17 0,4 2 1 15,-1 0-19-15,-2 1 2 0,-1 1 2 16,2 2 2-16,17 27-3 0,-30 6 61 16,-3-8 8-16,-2-1 2 15,2-6 10-15,1-6 0 0,-3-1 48 16,-7 5 2-16,8-11 114 0,6-3 11 15,-5 5-126-15,3-4 0 16,11-6 3-16,0-2 1 0,5-1-9 16,-10 3 1-16,10-3-32 0,1 4-1 15,-2-3-18-15,4 0 2 0,20 13-9 0,3-20 0 16,6-3-36-16,-15-1 0 0,0-1-78 16,-5-1 0-16,0-2-36 0,0-13 0 0</inkml:trace>
  <inkml:trace contextRef="#ctx0" brushRef="#br0" timeOffset="81531.78">23759 11373 352 0,'17'-5'281'0,"-10"1"-172"16,0 4 1-16,-3 3 61 16,-3 3-103-16,6 2-59 15,-10 7 0-15,-9 14-7 0,-12 7 0 16,4-14-15-16,-10 11-1 0,1-7-61 0,2-3-96 16,21-16 82-1,3-4 0-15,0 1 40 0,-7 10 0 0,14-10 40 16,2 3 0-16,-3-14 12 0,0 17 0 15,3-5 13-15,1 0 1 0,29 31 2 16,-26-24 1-16,-4 9-11 0,-5-7 1 16,-1 1-17-16,0 0 0 0,-1-1-81 15,1-11 0-15</inkml:trace>
  <inkml:trace contextRef="#ctx0" brushRef="#br0" timeOffset="81727.28">23874 11568 367 0,'14'-19'253'0,"-2"11"-107"0,-1-1-56 16,-4 3-60-16,18-8 0 0,-14 12 70 15,0 4-3 1,1 3-66-16,-6 2-1 0,-6 2-20 16,6 2 1-16,14 37-8 0,-15-19 1 15,-2 3-23-15,-2 1 1 0,-1-2-72 16,0-4 0-16,0-2-95 0,0-7 0 0</inkml:trace>
  <inkml:trace contextRef="#ctx0" brushRef="#br0" timeOffset="81874.8">23879 11556 409 0,'10'-9'145'0,"-2"5"-192"0,-3-3-165 16</inkml:trace>
  <inkml:trace contextRef="#ctx0" brushRef="#br0" timeOffset="81990.8">23902 11762 228 0,'0'-16'68'0,"0"3"-73"0,0 1 1 15,0-9-85-15</inkml:trace>
  <inkml:trace contextRef="#ctx0" brushRef="#br0" timeOffset="82495.31">23995 11231 183 0,'7'-60'219'0,"-2"32"-112"16,0 11 0-16,-3 5 17 0,7-31 0 0,-11 44-63 16,4-1 1-16,-4 8-38 0,-1 0-16 15,0 1-8 1,-7 33 1-16,-4 4-1 0,6-17 0 0,-1 0-3 15,1 3 1-15,2-3 1 0,-3-3 1 16,5-4-8-16,-1-6 0 0,3-8 1 0,2-5 1 16,0-2 7-16,0-1 0 0,3-4 1 15,3 7 1-15,-1-7-4 0,1 2 1 0,8-7 2 16,37-18 0-16,-29 8-1 16,1 1 1-16,17-7 7 0,-24 22 43 15,-4 3-9-15,11 1 1 16,8 15 6-16,-22 10 0 0,10 23 8 15,-9-11 1-15,0 3-3 0,-7-17 2 0,0 32 28 16,0 10-15-16,-3-36-40 16,3 26 2-16,-3-5-1 15,0-13-1-15,-3-23 11 0,0 27-22 16,-5-17-15 0,-6 9 0-16,5-23-4 0,1-4 1 0,-1-1-18 15,-8 1-35-15,2 0 8 16,18-8 0-16,-37 16-103 0,16-10-78 15,2-14-87 1,-33-19-107-16,-9-40 281 16,27 20 1-16,22 36 129 0,-11-16 1 15,-9-4 81-15,12 14 2 0,1 2 10 16,1 3 0-16,8 10 12 0,3 0 1 0,-11-6 79 16,10 3-126-16,-1-2-55 15,5 0 0-15,5-5-32 16,4-3 1-16,11-4-41 0,0 5-1 0,1 3-43 15,-1 2-1-15,-4 2-270 16</inkml:trace>
  <inkml:trace contextRef="#ctx0" brushRef="#br0" timeOffset="82571.8">23905 11749 424 0,'-10'0'285'0,"7"0"-271"16,0-2 0-16,2-1-86 0,1 1 1 0</inkml:trace>
  <inkml:trace contextRef="#ctx0" brushRef="#br0" timeOffset="82947.3">24513 11131 792 0,'-3'0'354'0,"1"0"-327"0,4 0 2 16,-2 0-36-16,0 0 0 0,0 2-111 16,0-2 1-16,0-2-151 0,0 2 1 0</inkml:trace>
  <inkml:trace contextRef="#ctx0" brushRef="#br0" timeOffset="83388.31">24663 11008 578 0,'5'0'412'0,"-3"4"-313"15,1 3 0-15,0 2 5 0,3 9-69 16,-2 4-39 0,-4 4 1-16,0 15-33 0,-10-15 1 0,-1-2-50 15,-6-1 0-15,-2 0-47 0,-16 7 1 16,-3-6-192-16,11 0 178 0,-47 28 160 15,58-41 1-15,-36 19 76 16,27-20 0-16,6-3-22 0,14-5-1 0,-12 0-54 16,17-2-1-16,1-2-12 0,4-2 0 15,3-5 8-15,13-5 0 16,27-26-2-16,12 10 0 16,-34 23 4-16,-3 1 1 0,-2 1 14 15,-5 3-1-15,-8 2-6 0,4 0 0 0,-3 0-3 16,-9 0 0-16,2 2-13 0,-7-1 1 15,5 4-22-15,-2 0 0 0,-2 2-10 16,-10 28 0-16,-8-13 8 0,4-7-1 0,5-1 10 16,0-3 0-16,7-2 3 0,-7 18 3 15,6-9 8-15,4 3 0 16,3-5 14-16,0-2 1 0,3 7 6 16,-3-8 2-16,7 24 3 0,-2-9 1 15,-4-13-9-15,1-1 0 0,3 33 6 16,-2-13-22-16,0 0-9 15,-3-21 0-15,3 25-41 0,-3-32 1 16,0-3-91-16,2 7 1 0,-1-8-29 16,-2-13 0-16</inkml:trace>
  <inkml:trace contextRef="#ctx0" brushRef="#br0" timeOffset="83627.8">24636 11510 294 0,'14'-42'193'0,"1"9"-102"0,-1 9-58 16,-4 5 2-16,45-64-5 0,-45 74 0 15,6-7 16-15,-3 13 0 16,-4 3 35-16,1 0 0 0,-3 2-3 0,-4 0 1 16,-4 1-12-16,7 3 2 0,2 7-27 15,21 28 1-15,-21-9 1 0,4 6 0 0,-3 3-7 16,2 4 1-16,-1 13 2 0,1 13-26 16,-3-1-15-1,-3-1 1-15,-1-16-33 0,-2-36 2 0,-1 16-22 16,-1-4 0-16,2-7-60 0,-2 0 2 15,-2-14-293-15,-5-9-137 0,-1 8 411 32</inkml:trace>
  <inkml:trace contextRef="#ctx0" brushRef="#br0" timeOffset="83943.3">24662 11712 354 0,'0'-18'161'0,"1"0"-135"0,4 4-16 15,1 2 1-15,11-26-11 0,0 22 0 16,15-12-48-16,-7 13-15 16,-4 5 103-16,-18 10 0 0,-1 1 40 15,4-1 1-15,-14 5 19 0,5 3 1 16,-3 0-8-16,-25 46 0 0,7-30-27 0,-12 9 0 16,29-23-42-16,-5 4 1 15,2-2-8-15,15-7-24 0,9 6-12 16,-2-11-1-16,-11-6-13 15,64 14 0-15,-56-9 12 0,13 0-1 16,-5-1 27-16,-2 2 1 0,-17 4 23 0,-7 1 0 16,2 31 62-16,-18 3 3 15,-3-1-82-15,-1-4 0 0,11-12-37 16,15-20 2-16,3 1-69 0,0 3 0 16,3-9-149-16,3-6 1 0</inkml:trace>
  <inkml:trace contextRef="#ctx0" brushRef="#br0" timeOffset="84563.3">25095 11047 808 0,'3'-1'296'0,"2"-1"-265"16,-1 1 1-16,3-1-3 0,0-2-1 0,4-1-22 15,9-3 1-15,6-5-26 0,-8 2 0 16,2 3-20-16,-4 1 1 0,-9 3 3 16,3-2 1-16,2-4-4 0,-17 10 1 0,10-4 27 15,-5 1 1-15,0 3 52 16,0 0-1-16,0 3-13 16,0-6 0-16,0 6-6 0,0 1 1 15,0 2-11-15,3 15 0 0,-9 16-7 0,-2-10 0 16,0 1-11-16,1-1 0 0,2-15-41 15,-9 26 0-15,8-30-66 0,-8 9 0 0,-7 5-34 16,9-9 0-16,1-3 40 0,8-8 1 16,-5 9 59-16,11-13 1 0,-3 2 51 15,0 0 1-15,3-1 16 0,-3 3-1 0,2-4-4 16,1-2-1-16,3-1 19 0,3-1 1 16,50-41 43-16,5 15 11 15,-18 14-40-15,-15 8 1 16,-14 9 35-16,-5 1 1 0,-9 4 63 15,-3 3-47-15,-2 5-72 16,-5-11 1-16,-7 36-17 0,-20 2 0 16,-12 1-8-16,11-10 0 0,-5 0-7 0,0-2 1 15,-3-4-11-15,0 2 0 0,0 1-9 16,2-1 1-16,5-4-19 0,7-2 1 0,23-17-77 16,0 1 0-16,-14 7-23 0,18-11 0 15,-1 0 40-15,12-4 1 0,-4 4 63 16,-2 1 1-16,6-1 66 0,28 3 2 0,-24-3 56 15,13 1 0-15,9 3 4 16,-12 4 0-16,6 14 61 0,-6 23-79 16,-15-12-68-16,-7-5 2 15,-1-20-15-15,0 6 0 0,0 1-87 16,0-8-237-16,-1-12-167 16</inkml:trace>
  <inkml:trace contextRef="#ctx0" brushRef="#br0" timeOffset="84751.3">25216 11556 495 0,'0'-12'336'0,"8"2"-157"16,3-2-38-16,-1 2-104 16,23-19 2-16,8 7 16 15,-12 15 39-15,1 1-47 16,-21 7 1-16,1 8 15 16,18 24-16-16,-11 32-28 15,-14-13 1-15,-3-13-13 0,-1-18 1 16,-1-3-8-16,-1 19 0 0,-2 1-33 15,-2-3 1-15,-4-2-75 0,-3 14 0 0,2-19-123 16,6-18 0-16</inkml:trace>
  <inkml:trace contextRef="#ctx0" brushRef="#br0" timeOffset="85175.3">25261 11633 557 0,'3'-12'245'0,"0"6"-214"0,1 0 0 15,3 0-22-15,2-6 0 0,5 6-25 16,-2 0 0-16,-15 9 2 0,6-3 0 0,-3 2 26 16,6-4 1-16,-6 9 20 0,0 1 1 15,17 37 88-15,-34 1-19 16,3-4-80-16,-1-5 0 0,12-30-21 16,0-2 2-16,-5 14-27 0,8-16 2 15,2-7-60-15,4-7 0 0,-3 7-8 0,23-24 1 16,3-20 43-16,2-14 0 0,-11 21 38 15,-3 0 1-15,-2-18 57 0,-4-26 62 16,-3-24 22 0,-7-13-3-16,-1 21-74 15,3 54 0-15,5 16-10 0,-2 14 0 16,-4 24 23-16,4-19 2 0,3 6-20 16,5 6 0-16,-21 12-30 0,15-6-1 0,32 37 2 15,-14 30 0-15,-10-4-3 0,2 6 2 16,-3 2-9-16,-5-1 1 0,-1 0-9 0,-1 1 1 15,5 17 9-15,1 55-8 16,-6-40-15-16,-7-41 0 16,-1-12-20-16,0-26 1 0,0-6-35 0,0-2-1 15,0-26-71-15,0 8-1 16,-4 1-84-16,1 10 2 0</inkml:trace>
  <inkml:trace contextRef="#ctx0" brushRef="#br0" timeOffset="85454.8">25609 11504 527 0,'5'-44'270'0,"0"14"-217"0,1 4 2 0,0 3-12 16,31-86 2-16,-23 88-14 0,27-26-27 15,-1 21-4-15,-14 12 1 16,-12 11 26-16,-3 0 0 0,-11 9 4 16,6 1 0-16,-6 4-13 0,-3-8 0 15,3 38 10-15,-9 2-1 0,-8-1 20 0,-2 6-27 16,3-5-20-1,6-6 0-15,7-11-2 0,6-13 0 16,2-8 2-16,4 6 0 0,14 1 0 16,-3-6 1-16,-14-4 9 0,-1 1 1 0,15 6 17 15,-34-10 0-15,18 17 9 0,4 10 1 16,-26 4-20-16,-5-6 2 0,-2 1-23 16,-15 12 1-16,33-26-110 0,-13 10 1 0,7-14-349 15,-22 14 2-15</inkml:trace>
  <inkml:trace contextRef="#ctx0" brushRef="#br0" timeOffset="85579.05">25972 11959 1001 0,'-6'14'351'0,"0"-7"-356"0,-1-1 0 16,-1-5-69-16,-3 8 1 0,-8-9-334 15,-4-4 1-15</inkml:trace>
  <inkml:trace contextRef="#ctx0" brushRef="#br0" timeOffset="88007.02">26976 10885 569 0,'15'8'345'0,"-5"9"-252"15,-4 2 0-15,0 1-21 0,20 86 1 0,-21-82-40 16,1 27 1-16,-4-23-22 0,4 24 2 15,-6-24-13-15,1 26 0 0,-1-2-59 16,0-3 2-16,0-30-132 0,0 20 0 16</inkml:trace>
  <inkml:trace contextRef="#ctx0" brushRef="#br0" timeOffset="88207.02">26898 11265 450 0,'0'-23'233'0,"0"9"-176"15,0 4 1-15,0 0-13 0,2-8 1 16,2 9-25-16,-1 7 0 0,3-6-8 16,-9 15 1-16,3-2-13 0,7 1 0 0,-7 2-11 15,16 28 1-15,-16 14-7 16,-2-16 0-16,-1-20-9 0,-5 34 1 0,5-35-75 16,-1 10-72-16,4-19 29 15,4 15 1-15</inkml:trace>
  <inkml:trace contextRef="#ctx0" brushRef="#br0" timeOffset="89135.07">27274 11130 210 0,'40'-41'282'0,"-18"24"-196"0,-5 7-1 16,-2 3-10-16,30-15 1 0,-22 21-5 15,-15 4 2-15,-8 8 12 0,0 1-43 16,-4-3-34-16,0 42 2 16,-1-44-14-16,-9 14-1 0,8-16-41 15,-2-4-1-15,15-10-8 0,-14 12 1 16,3-8 34-16,1-1 0 0,-2-1 16 15,-28-37 1-15,25 25 9 0,-3 1 1 0,2 4 18 16,4 10 2-16,-1-2 5 0,0 2 1 16,14 15 18-16,-16-11 0 0,5 7-3 0,-17 16 0 15,15 23-9-15,4-6 0 0,5-13 13 16,11 26-28-16,19 26-17 16,25-15-1-16,-22-50-4 0,0-1 0 15,1-6-11-15,1-3 0 0,-3-7-39 16,-2 0 1-16,-17-6-23 0,-2-2 0 15,31-22-34-15,-4-19 0 0,-17 6-27 16,-6-4 1-16,1-4 25 0,-4 0 1 0,-1-2 59 16,-3 0 1-16,-1-3 43 0,3-5 1 15,-3-2 34-15,-1-2 1 0,1-11 73 16,0-23-29-16,-1 34-34 16,-6 72 1-16,-1-24-33 0,-3 19 0 15,3 0-12-15,-3 2 0 0,0 5-3 0,0 3 0 16,-3 15-5-16,-4 15 1 0,-1-5-1 15,-2-3 1-15,-1-1 8 0,-1 1 0 0,0-5 28 16,-2 2 1-16,3-3 7 16,0-5-1-16,5-6-3 0,5-13 1 0,-5 10-9 15,6-11 2-15,6-5-19 0,-3 6 1 16,1-2-9-16,3 0 1 0,30-5-1 16,-3-8 1-16,-8 3-5 0,0-2 0 0,-4 3-1 15,-1 2 0-15,-1 2-5 0,-14 5 1 16,4-4 9-16,-8 5 0 0,-1 2 4 0,-8 4 0 15,7 1-2-15,-3 1 0 0,-6 32-1 16,-17-1 0-16,7-11-2 0,-1 1 1 16,-6 9-4-16,13-12 0 0,10-18-1 0,-2 13 1 15,2-3 1-15,4-3 1 0,2-8 1 16,8 16 0-16,0-5 0 0,7-1 1 0,-3 2 9 16,18 7 1-16,-23-15 42 0,22 19 0 15,-22-18 36-15,13 25-1 0,-11-13-18 16,-2-3 0-16,-6-15-11 0,-4 1-1 15,4 15 14-15,-4-8 1 0,-3-5-36 16,-6 8-1-16,-6 8-23 0,-7-10 0 0,-15 6-4 16,11-10 0-16,-4-3-6 0,1-3 1 15,18-3-9-15,-17-1 1 0,2 1-16 0,0-2 1 16,13-7-6-16,-9-1 2 0,-11-10 1 16,13-4 2-16,-6-12-1 0,14 11 2 15,3 15-2-15,-11-11 1 0,-2 6 8 16,12 10 0-1,-23-6 5-15,13 10 0 0,10 2 5 0,-20 7 0 0,16 3-14 16,2 2-1-16,6-2 4 16,6-11 1-16,9-9-20 0,-5 12 2 0,18 4-89 15,37-22 8-15,38-14 84 16,27-19 2-16,-69 27 18 16,-4 5 2-16,-6 7 15 0,-5 5-1 0,-6 2 22 15,-21 1 1-15,0 1 11 0,9 5 1 16,11 15-6-16,-12 19-27 0,-15-11-24 15,-6-22 0-15,0 9-82 16,-1-4 1-16,-4-13-267 0,-6 4-1 0</inkml:trace>
  <inkml:trace contextRef="#ctx0" brushRef="#br0" timeOffset="89560.06">28351 10644 385 0,'35'-11'236'0,"-13"7"-119"0,0 3 0 0,-4 1-58 16,71-5 0-16,-72 7-24 0,20 2-34 16,-28-4-8-16,-5 0 0 15,14 1-1-15,-9 0 1 0,-3-1-24 0,-16-1 2 16,14 2-39-16,-4-1 2 0,0-1-19 16,0 1 1-16,0-1-32 0,0-2 71 15,0-2 48 1,0 1 0-16,3-35 51 0,-3 23 83 15,0 12-42-15,0-2 1 16,-3 29-30-16,3-25 0 0,-2 5-26 16,-4 9 1-16,-20 51-20 0,6-31 2 0,-20 20-11 15,9-14 1-15,-7 4-7 0,3 1 1 16,-4-1-7-16,4-5 0 0,4-5-32 16,5-4-1-16,9-10-71 0,13-13 1 0,-7 5-24 15,8-8 0-15,6-1 19 0,8-5 115 16,-8 5 79-1,1 4 1-15,4-1 29 0,6 5 2 0,43 23-28 16,-50-8 1-16,4 18-38 0,-11-26 0 16,1 15-33-16,-1 2 1 0,-3-1-17 15,-1-18 1-15,-1 14-31 0,-2 3 2 0,7-26-89 16,-4-1 2-16,3-1-87 0,-4 5 0 16</inkml:trace>
  <inkml:trace contextRef="#ctx0" brushRef="#br0" timeOffset="89831.22">28523 11086 413 0,'20'-29'307'0,"-7"14"-227"0,-3 1 2 16,2 1 45-16,29-24-6 16,0 11-90-16,-19 17 0 15,-7 6-8-15,-4 0 1 0,-5 3 15 16,4 0 2-16,-5 4 9 0,3 2 1 16,0 5-5-16,-7 0 0 0,20 35-10 0,-14-15 1 15,2 8 24-15,0 9 0 0,2 4-36 16,1 6-1-16,-1-5-19 0,-2-5 2 0,0-2-3 15,-1 0 0-15,-2-4-2 0,-1-2 1 16,-1-6-1-16,-4-24 0 0,4 15-3 16,0 0 1-16,-4 4 3 0,0-26-23 15,0 12-13-15,0-14 1 16,0 1-26-16,-4 0 1 0,4-6-62 0,-4 9 2 16,1-5-80-16,-1 1 0 0,-1-7-136 15,-34 3 0-15</inkml:trace>
  <inkml:trace contextRef="#ctx0" brushRef="#br0" timeOffset="90055.23">28600 11382 422 0,'-9'-23'221'0,"6"1"-174"16,0 4 1-16,6 5-4 0,-3-17 1 16,10 5-32-16,12-5 1 0,-2 14-14 15,15-8 0-15,-12 16 0 0,-4 2 0 0,-4 6 7 16,-12 0-1-16,0 4 14 0,4 6 2 15,-11 26 105-15,-14 13 50 16,-8 3-91-16,-26 24 1 16,30-53-41-16,7-7 1 0,7-7-39 0,5-8 1 15,-1 2-7-15,4-3 0 0,4 0-50 16,3-3 0-16,-3 2-119 0,31-8 1 0</inkml:trace>
  <inkml:trace contextRef="#ctx0" brushRef="#br0" timeOffset="90411.22">29343 11054 731 0,'0'0'234'0,"2"0"-269"0,-2 0 1 15,1-3-132-15,1 2 0 0</inkml:trace>
  <inkml:trace contextRef="#ctx0" brushRef="#br0" timeOffset="90592.23">29761 11044 447 0,'9'0'147'0,"-3"-1"-151"16,4 0 1-16,-1-2 5 0,9-3 0 15,4-1-1-15,13-7 1 0,-9 7-2 0,0 2 1 16,-4 2 12-16,-2 2 2 0,0-2 18 16,-6 3 2-16,-3 0-19 0,-7 3 1 15,4-3-37-15,-1 1 1 0,-11-1-136 0,4 0-1 16</inkml:trace>
  <inkml:trace contextRef="#ctx0" brushRef="#br0" timeOffset="91247.22">30399 10703 565 0,'15'3'410'0,"-9"6"-293"0,-3 5 2 16,0 4-43-16,7 31 0 0,-15 46-33 16,0-69 0-16,2-22-18 0,-12 51 2 0,-19 49 4 15,-27 34-23-15,14-33-34 16,18-54 2-16,8-13-44 15,4-7 1-15,0-7-26 0,6-4 1 16,4-9-62-16,5-10 0 0,-1-4 14 16,6-4 1-16,-3-4 36 0,2-44 141 15,13 12 54-15,6-4 0 16,4 14 13-16,13 6 1 0,-13 20-17 16,4 5 0-16,-14 2-24 0,33 1-1 0,-25 3 5 15,3 2-37-15,14 3-30 16,-2 1 1-16,4 0-36 0,-7-3-85 15,-4-11 21 1,-20-2 1-16,33-10 8 0,-13-16 1 0,-3-13 43 16,-13 15 0-16,-3 1 40 0,-4 1-1 15,-5 17 51-15,0-14 1 0,2 7 17 16,0 6-1-16,-4 4 46 0,-1 9 1 16,-3 13-77-1,5-14 2-15,-1 4-24 0,2 18 1 0,-3 9-15 16,0-7 2-16,0-2-36 0,0-4 0 15,0-4-59-15,0-4 1 0,0-5-64 16,0-3 0-16</inkml:trace>
  <inkml:trace contextRef="#ctx0" brushRef="#br0" timeOffset="91476.23">30889 10981 340 0,'26'-52'355'0,"-4"24"-228"0,-3 6-1 0,1 4-32 15,82-67 0-15,-81 78-33 16,17-7-1-16,1 8-9 0,-4 1 1 0,-1 11 0 15,-22-1 1-15,2 10 41 0,21 32-35 16,-18 35-43 0,-20-32-1-16,-5-30-6 0,-1 1 1 0,-9 18-6 15,-18 18 0-15,-13-2-21 0,16-21 2 16,-18 9-76-16,-2-3 0 16,6-13 30-16,21-16 0 0,24-10-24 15,-1-1 1-15,-4 3-32 0,7-3 0 16,0-4-185-16,1 0 1 0</inkml:trace>
  <inkml:trace contextRef="#ctx0" brushRef="#br0" timeOffset="98050.88">18658 13384 1041 0,'0'-4'467'16,"0"4"-422"-16,0 0 0 0,0 2 0 16,0 1 0-16,-2 9-24 0,-1 19 2 15,-4 27-18-15,-2 6 0 0,-13 50-65 0,5-30 0 16,-14 51-189-16,11-38 2 0</inkml:trace>
  <inkml:trace contextRef="#ctx0" brushRef="#br0" timeOffset="98991.93">20080 13607 899 0,'0'1'290'0,"0"0"-307"0,0 3 0 0,-3 1-23 16,3-1 1-16,3 1-62 0,0 0 1 15,-1-15-202-15,3 13 0 0</inkml:trace>
  <inkml:trace contextRef="#ctx0" brushRef="#br0" timeOffset="99131.9">21599 13639 559 0,'11'5'190'0,"0"-1"-193"0,-3-2-18 15,2-2-1-15,10 2-53 0,5-1-1 16,16-2-271-16</inkml:trace>
  <inkml:trace contextRef="#ctx0" brushRef="#br0" timeOffset="99178.9">22504 13651 382 0,'45'0'83'0</inkml:trace>
  <inkml:trace contextRef="#ctx0" brushRef="#br0" timeOffset="99292.4">23401 13779 522 0,'29'0'83'0,"-17"0"-223"0,2 0 0 16</inkml:trace>
  <inkml:trace contextRef="#ctx0" brushRef="#br0" timeOffset="99387.9">24041 13771 519 0,'8'5'192'0,"-5"-2"-273"0,0-2 0 16</inkml:trace>
  <inkml:trace contextRef="#ctx0" brushRef="#br0" timeOffset="99499.41">24644 13751 719 0,'24'4'272'0,"-6"-2"-279"0,-2-1 0 15,-4-4-125-15,22-1 0 0,49-64-375 16</inkml:trace>
  <inkml:trace contextRef="#ctx0" brushRef="#br0" timeOffset="99583.9">25281 13638 664 0,'32'7'455'0,"-12"1"-284"0,-3 2-114 16,-5-7-75-16,27 13 2 15,-30-14-539-15</inkml:trace>
  <inkml:trace contextRef="#ctx0" brushRef="#br0" timeOffset="101172.16">26917 13433 869 0,'4'0'399'0,"-2"8"-248"16,-1 4-119-16,-1 3 1 0,-1 12-62 15,-5 8 1-15,-38 79-143 16,40-114-1-16</inkml:trace>
  <inkml:trace contextRef="#ctx0" brushRef="#br0" timeOffset="104815.71">27992 12750 743 0,'4'3'340'0,"-4"10"-265"0,4 5-1 0,-4 1-13 16,3 76-1-16,0-73-34 0,-3 20 2 16,0-42-19-16,0 44 0 0,0-23-8 0,0 23 2 15,0 17-19-15,3-20 1 0,-3-2-28 16,4-4 0-16,-1-3-64 0,-1-4 1 0,-1-6-79 16,-1-1 1-16</inkml:trace>
  <inkml:trace contextRef="#ctx0" brushRef="#br0" timeOffset="105491.71">27752 12943 778 0,'-6'0'324'0,"3"0"-289"16,0 0 2-16,3 0 57 0,3 0-73 15,-3 0-39-15,0 0 2 16,-3 0-24-16,3 0 0 0,0-1-57 0,0 1 1 15,0-3-86-15,0-2 2 16</inkml:trace>
  <inkml:trace contextRef="#ctx0" brushRef="#br0" timeOffset="105699.71">27781 12845 464 0,'-3'0'309'0,"-1"0"-166"0,0 0-21 15,4 0-56-15,4 0-52 16,-4 0 0-16,3-1-5 0,0 0 2 15,12-9 0-15,19-6 1 0,18-7 11 16,14-5 0-16,9 6 30 0,16-5-32 16,-5 7-21-1,-32 12 1-15,-28 8 0 0,-6 0 1 0,-19 0-1 16,7 0 0-16,-8 1-44 0,5 3 1 16,-13-1-69-16,5 1 0 0,-3-1-103 0,-9 5-1 15</inkml:trace>
  <inkml:trace contextRef="#ctx0" brushRef="#br0" timeOffset="105915.21">27881 12996 447 0,'0'7'311'0,"2"-2"-129"0,7-2-123 16,-1 0 1-16,7 1-30 0,8-3 1 0,5-1-10 15,19-1 2-15,-13 1-10 16,-20 0 1-16,-1 1-7 0,32 4 1 0,-23 4 4 15,4 14 1-15,-15 8-2 0,-8-4-1 16,-6 0-8-16,-1-15 1 0,-2 14-37 0,-9 0 0 16,-6-1-153-16,-7-2-157 15,-13-8-116-15</inkml:trace>
  <inkml:trace contextRef="#ctx0" brushRef="#br0" timeOffset="106095.9">27881 13341 343 0,'-20'-8'390'0,"3"5"-94"0,10 2-133 16,0 1-81-1,20 0-21-15,-1 0-45 16,-8-6 0-16,44-5-13 0,34 1 0 16,-49 8 9-16,34-6-1 0,7 2-7 15,48 0 1-15,10-1-7 0,-50 6 0 0,-4 0-22 16,-12-2 1-16,-6-3-47 0,-17 6 2 16,-52 0-43-16,44-3 0 0,-10-1-113 0,1-19-24 15,-20-13 141 1,-6 8 1-16</inkml:trace>
  <inkml:trace contextRef="#ctx0" brushRef="#br0" timeOffset="106319.79">28703 12665 562 0,'6'-12'270'0,"-1"5"-226"15,2 1 0-15,-1 1-30 0,13-11 1 0,-5 9-30 16,0 2 1-16,1 1-87 0,-1-3 0 16,-11 5-40-16,-1 2 1 0</inkml:trace>
  <inkml:trace contextRef="#ctx0" brushRef="#br0" timeOffset="106875.79">28706 12964 504 0,'-5'18'276'0,"2"-12"-207"16,3-1 1-16,0-2 51 0,6-1-77 15,2 1-40 1,4-9 1-16,10-5-2 0,15-12 0 16,-2-10-4-16,-4 0 0 0,-17 16-3 0,-2 4 1 15,-9 12-11-15,0-2 0 0,0 3-10 16,-3 0 20-16,-6 6 5 15,6 1 1-15,-11 21-2 16,-1 3 1-16,-11 23-1 0,11-13 1 0,-2-1 5 16,5-4 2-16,4-1 1 0,2-6 1 15,1-7-6-15,2-12 1 0,0 15-7 16,0-21 1-16,2-1-13 0,-1-1 0 0,4 8-57 16,-3-20 2-16,4 5-42 0,-1-1 2 15,7-10-14-15,29-32 2 0,-18-11-114 0,3 4 110 16,3 0 151-1,0 10 0-15,-5 1 51 0,-1-6 1 0,-2-1 1 16,-2 8 2-16,-1 16 23 16,-5 8 0-16,-3 13 4 0,-10 6 0 0,0 0-73 15,0 0-1-15,0 2-18 0,-3 1 0 16,-4 2 9-16,-17 20-16 16,-11 8-9-16,-6 10 0 0,22-23-6 15,1 1 1-15,-1-3-35 0,4-1 1 16,7-8-123-16,-10 4-62 15,7-6 121-15,8-6-1 0,9-2-14 16,0 1 132-16,-3 0 68 16,4 1 0-16,0-1 44 0,36 6 1 15,-37-4 2-15,9 1-1 0,4 10-29 16,-5 13 1-16,-6 2-35 0,-4 2 1 16,-1 5-19-16,-1 5 1 0,1-20-22 15,-3 19-1-15,2 0-18 0,-2-4 0 0,0-4-8 16,0 0 1-16,0-19-91 0,0 26-165 15,0-34 9 1,-2 14 0-16</inkml:trace>
  <inkml:trace contextRef="#ctx0" brushRef="#br0" timeOffset="107079.29">29047 12962 566 0,'12'-11'347'0,"-4"6"-246"15,-2 1 0-15,7 1 77 0,28-4-41 16,-14 5-32-1,107 7-23-15,-172-6-53 16,55 5 0-16,46 5-14 16,-37-1 1-16,-8-2-5 0,2 3 0 0,-9-6-7 15,-2 1 1-15,-9-4-5 0,3 1 0 16,-4-2-13-16,2 2-1 0,1-1-38 16,-2 0 1-16,0 0-84 0,1 2 1 0,-1-2-184 15,0 0 0-15</inkml:trace>
  <inkml:trace contextRef="#ctx0" brushRef="#br0" timeOffset="107275.79">28982 12653 642 0,'-1'-2'260'0,"2"1"-240"16,1-1 0-16,3-2-13 0,7-4 1 0,20-5-51 16,5 2 0-16,1-3-164 0,27-11 2 15</inkml:trace>
  <inkml:trace contextRef="#ctx0" brushRef="#br0" timeOffset="107644.2">29970 12412 354 0,'0'0'232'0,"0"2"-165"16,0-2 1-16,0 5-25 0,-3 4-1 16,0 0-23-16,-3 12-1 0,-8 6-11 15,-3-4 1-15,-1 1-5 0,-18 11 1 0,25-22-4 16,-30 29 0-16,14-11-10 0,-4-2 1 15,9-9-91-15,-44 28-127 16,17-20 143-16,14-9 0 0,9 0-96 16</inkml:trace>
  <inkml:trace contextRef="#ctx0" brushRef="#br0" timeOffset="107803.18">29675 12821 329 0,'19'0'306'0,"-10"8"-191"15,3 4 2-15,-4 6 54 0,36 87-60 16,-41-80-83 0,-1 10 2-16,-2-20-23 0,0 11 0 0,0-2-33 15,0-13-1-15,0 14-85 0,0-21-1 16,-2-3-148-16,-1 6 0 0</inkml:trace>
  <inkml:trace contextRef="#ctx0" brushRef="#br0" timeOffset="108047.18">29886 12785 462 0,'7'-9'305'0,"4"0"-162"15,0 3-103-15,-1 2 1 0,23-12-12 16,-16 9 0-16,-2 3-10 0,1-1 1 16,-3 3 26-16,0 2 1 0,-9 3-19 15,8 1 0-15,5 16 6 0,6 30 31 16,-6 2-32-1,-5-1 2-15,-2-4-15 0,-5-25 2 0,8 42-11 16,-8-43 0-16,1 19-10 0,-3-2 1 16,0-18-1-16,-3 16 1 0,2 0-39 15,-2-5 0-15,0-3-69 0,0-14 0 0,-2-5-81 16,-1 11 0-16</inkml:trace>
  <inkml:trace contextRef="#ctx0" brushRef="#br0" timeOffset="108243.68">29904 12917 314 0,'5'-2'127'0,"-2"-2"-77"0,0 3-28 15,0 1-27 1,1 0 1-16,-8 0-22 0,4 0 0 0,4 0-15 15,-4 0 1-15,0 0-158 0</inkml:trace>
  <inkml:trace contextRef="#ctx0" brushRef="#br0" timeOffset="108384.2">29925 12950 415 0,'3'0'276'0,"1"0"-197"0,-4 0-1 16,3-3-33-16,3 3 1 0,-3-1-32 15,2 0 0-15,-7 2-16 0,9-2 0 0,-7-1-45 16,8 1 0-16,-8 0-121 0,5-5 2 16</inkml:trace>
  <inkml:trace contextRef="#ctx0" brushRef="#br0" timeOffset="108583.18">29850 13100 465 0,'7'0'290'0,"0"-3"-164"16,2 1-93-16,-2 0-1 15,6-4-22-15,4 2 0 0,0-2-10 16,10-6 0-16,-5 5-15 0,1-1 1 0,-12 3-38 16,11-4 0-16,-3 0-72 0,-3-2 2 15,5-5 6-15,-18 6 1 0</inkml:trace>
  <inkml:trace contextRef="#ctx0" brushRef="#br0" timeOffset="108787.21">29608 12482 664 0,'0'0'262'0,"4"-2"-227"0,2 0 0 16,8-2-4-16,20-6-86 0,132-30-158 15</inkml:trace>
  <inkml:trace contextRef="#ctx0" brushRef="#br0" timeOffset="109203.68">30406 12754 634 0,'-1'40'341'0,"-1"-15"-282"0,-1-3 0 16,3-5-41-16,-3 68 0 0,3-74-38 0,0 8 0 16,0-14-112-16,0 7-1 0,-2-9-147 15,2-2 1-15</inkml:trace>
  <inkml:trace contextRef="#ctx0" brushRef="#br0" timeOffset="109391.18">30478 12682 421 0,'0'-15'236'0,"3"7"-141"0,5 2-1 15,-3 4-49-15,1 5 0 0,6-2-23 16,5 19 0-16,0 28 5 0,-8 7-5 15,-2-1-30-15,-4-4 0 16,-3-11-97-16,0-26 0 0,-3 8-131 16,-2-4 0-16</inkml:trace>
  <inkml:trace contextRef="#ctx0" brushRef="#br0" timeOffset="109563.18">30529 12848 547 0,'-3'-8'226'0,"3"3"-184"16,0 4-29-16,0 0 0 0,3 2-21 15,-3 0 1-15,0-2-70 0,3 0 2 16,-3 1-113-16,0 1-82 0,2 4 139 31</inkml:trace>
  <inkml:trace contextRef="#ctx0" brushRef="#br0" timeOffset="109719.19">30492 12984 247 0,'0'-7'106'0,"0"1"-108"16,0 0 1-16,2-1-6 0,-2 0 1 0,6-12-10 16,1 2 2-16,12-6 4 0,-2 9 1 15,0-3 8-15,12-8 0 0,-6 10 5 16,-2 2 0-16,0 5 6 0,0-2 1 16,0-2-5-16,-5-1 1 0,4-2-7 0,-5 2 0 15,-6 6-20-15,5-8 1 0,6-14-98 16</inkml:trace>
  <inkml:trace contextRef="#ctx0" brushRef="#br0" timeOffset="110039.68">30841 12605 144 0,'0'-7'139'0,"0"3"-95"16,0 1 0-16,0 0 34 0,4 1 1 0,-4 6 144 15,2 4-45 1,1-1-80-16,14 24 1 0,5 42 81 15,-3-14-23-15,-5 2-94 16,-3-3-1-16,-2-16-23 0,-7-12-1 16,-1-1-19-16,-1-2 0 0,0-18-6 15,0 21 0-15,-3-25-10 0,0 0 0 0,-7 15-33 16,-9-8 2-16,1-5-25 0,21-13 1 16,-37 17-24-16,18-11 1 0,-3-3 18 15,2-1 1-15,7-6 25 0,-16-17 36 16,2-11 5-1,16 15-1-15,8 9-5 0,0 9 1 0,-3-7-5 16,3-1 0-16,0-1-42 0,3 1-91 16,5-22 12-1,1 4 0-15,3-10-285 0</inkml:trace>
  <inkml:trace contextRef="#ctx0" brushRef="#br0" timeOffset="110403.18">31131 12350 265 0,'11'-9'227'0,"-5"6"-50"0,-2 1-100 16,-2 2 2-16,-2 2-34 16,-2 0 1-16,-2 1-28 0,8-2 1 0,-6 6-12 15,2 31 1-15,-14-8-6 16,1-7 0-16,-2 0-8 0,0 1 1 0,1-4-15 16,3-1 2-16,8-12-18 0,-2 8 0 15,-2 3-41-15,10-11 48 16,6 14 34-16,-4-11 0 0,3 9 36 15,5 15 0-15,-7-7 4 0,1 3 0 16,-3 9 36-16,-4-14-35 0,0 18-41 16,3-2 0-16,-6 0-38 15,3-27-115-15,0 13-13 16,-3-22-1-16,3 8-156 0,0 1 191 16,0-15 152-1,3-11 1-15,-3 14 36 0,3 2 1 16,-3-4 25-16,0 1 2 0,0-2-3 15,2 1 1-15,-2 0 26 0,1 0-71 16,-1 0-63-16,2-6-141 16,-2 3 21-1,2-1 0-15</inkml:trace>
  <inkml:trace contextRef="#ctx0" brushRef="#br0" timeOffset="111343.24">31369 12026 406 0,'9'0'301'0,"-5"2"-225"0,-1 0 1 15,0 3-50-15,0-1 1 0,0 5-22 16,0 4 1-16,1 12-7 0,-4 5 0 0,0-18-18 16,-4 9 0-16,1 2-24 0,-9 15 0 15,-1-8-24-15,-7 5 55 0,0-2 11 16,-9 12 1-16,23-34-4 15,3-9 1-15,1-1-19 0,1 1 2 16,-4 3 2-16,8-8 0 0,-3 4 4 0,0-1 1 16,0 0 6-16,2 0-1 0,-1-1 6 15,3 1 1-15,-3-2 8 0,2 2-1 16,0-2 21-16,0 2 2 0,0 2 47 16,-1 2 6-16,2 2-58 15,-2 2 0-15,24 26-13 0,-32 3 0 16,1-15-9-16,-1-2 0 0,0-4-10 15,3-9 1-15,-2 13-15 0,5-19 1 0,-1 5-21 16,1-5 0-16,1-2 8 0,1 1 2 16,-1 0 23-16,1 0-1 0,-1 0 17 0,1 0 0 15,0 0 26-15,-1 1-14 16,-2-1-15-16,2 4 0 0,-2-2-2 16,-1 3 1-16,-1 4-3 0,-5 26 1 15,-1-17-9-15,3-3 0 16,-2 5 9-16,7-18 0 0,1-1 6 0,1-1 0 15,2-3 11-15,-3 6-1 0,3-3 0 16,-1 0 0-16,1 3-10 0,0-3 1 0,-3 0-6 16,3 1 0-16,0-1-9 0,0 0 1 15,0 0-15-15,-1 1-1 0,-2-1-68 16,-3 3-25-16,1 1 63 16,-4 4 0-16,0-1 42 0,-32 42 1 15,12-27 49-15,-10 12 2 0,16-13 43 0,0 0 0 16,5-3-33-16,4-1 1 15,9-13-14-15,1 0 0 0,2-1 21 0,10 7-37 16,4-20-28 0,50 12 0-16,-8-24-41 0,35-24 5 15,-32 14 26-15,-19 8 1 16,-20 8 10-16,-5 2 1 0,-8 4 10 16,-8 10 0-16,0-3-1 0,3 0-1 0,-7 5 6 15,1-3 0-15,-7 2 9 0,1 4-10 16,-43 6-7-1,29 4 0-15,6 3-3 0,3 7 1 0,11-15 0 16,-5 5 1-16,-1 6 4 0,6-12 0 16,-1 7 0-16,-3 1 0 0,4-11-1 0,2-1 1 15,-7 13-3-15,0-10 0 16,5-6-15-16,6-9 0 0,-9 12-30 0,2-3 0 16,0 0-33-16,1-2 2 0,-1 1-51 15,4-1 2-15,0-1 20 0,-5 1 0 0,2 0 69 16,3 0 0-16,0-2 69 0,0 0 1 15,0 2 83-15,3 0 1 0,0-1 23 16,0 1 1-16,2 1-11 0,1 3 0 0,0-2-39 16,34 11 0-16,-12 11 76 0,16 11-56 15,-8-7-70 1,-1-4 0-16,2 4-12 0,7-1-48 16,-10-9-51-1,-13-13-1-15,-10-1-84 0,0-2 0 0,-2-1-100 16,-4-1 1-16</inkml:trace>
  <inkml:trace contextRef="#ctx0" brushRef="#br0" timeOffset="111695.23">31626 12489 772 0,'27'-4'338'0,"-9"1"-294"0,-2 1 0 15,0-3-24-15,31-6 1 0,-19 5-20 0,-4-2 1 16,0 0-24-16,-3 0 1 0,-4 1-22 0,-13 4 0 15,7-5-26-15,-4 2 1 0,-14 7 19 16,7-2 0-16,0 1 30 0,0 0 0 0,0 0 16 16,3-3 0-16,-6 5 5 0,3-1 0 15,0 1 2-15,-3 2 1 0,3 5-3 16,-9 19 0-16,3 4-4 0,1-8 0 0,1-1-52 16,-1 1 0-16,2-4-95 0,0-12 0 15</inkml:trace>
  <inkml:trace contextRef="#ctx0" brushRef="#br0" timeOffset="111803.24">31841 12803 490 0,'0'1'365'0,"0"-1"-201"0,6 0-105 16,3-1-56-16,3-2 0 15,6-7-49-15,4-2 0 0,8-16-81 16,2-12-1-16,-17 4-110 0,-6-3 1 0</inkml:trace>
  <inkml:trace contextRef="#ctx0" brushRef="#br0" timeOffset="112467.73">32031 12322 624 0,'-4'0'300'0,"4"0"-184"0,0-1-67 0,1-1-47 15,-1-2 0-15,6-3-17 16,6-3 1-16,-9 12-41 0,45-38 0 0,-9 14-138 16,-10 3-17-16,-19 10 118 15,18-14 1-15,-25 22 60 0,-1 0-1 16,4-3 42-16,-9 6 1 0,3-2 29 15,1-1 1-15,-4 1 49 0,2 0-34 16,-1 0-51-16,-1 0 1 16,2 1-12-16,-4-1 1 0,5 0-33 15,-3 0 1-15,-1 2-28 0,-1-2 2 0,2 1-63 16,3 0 52-16,0 1 100 16,-3 1 2-16,-1-2 51 0,4-1 1 15,0 1 15-15,-3 2 0 0,-26 32 112 16,26-9-45-16,-4 29-54 15,4 1-71-15,3-35-34 16,-3 26 1-16,3-8-8 0,0-11 1 16,0-4-42-16,-4 1-33 0,1-3 44 15,0-1-1-15,-9 4 24 16,4-14 0-16,4-7 31 0,-9 10 0 16,12-11 10-16,-2-1 1 0,6-4-16 0,-3 2 0 15,0-2-8-15,0 4 0 0,1-5-7 16,5-4 1-16,1 0-6 0,30-32 1 0,0 2-17 15,-10 12-1-15,2 2 7 0,1 1 0 16,-17 17 10-16,9-7 0 0,6 0 1 0,-15 9 1 16,-10 3 25-16,0-1-1 0,-3 2 5 15,-1 1 0-15,-9 8 21 0,-16 28-6 16,-34 18-31-16,19-19 1 0,8-8-8 16,-1-1 1-16,-3 1-10 0,-2 0 1 15,4-2-13-15,-3-2 2 0,-2 3-36 16,7-6-127-16,26-19 70 15,2 0-1-15,-12 5 67 0,20-8 0 16,4-2 42-16,-3 2 1 0,-3 1 27 16,6 3 1-16,-3 0 34 0,9 5 1 0,-3 1 11 15,40 35 1-15,-41-22-19 0,-3 1 0 0,-3 5-3 16,-2 3-37-16,-1-6-22 16,0-2 1-16,0-9-57 0,0-12 1 15,0 0-68-15,0 0 0 0,0-15-265 16</inkml:trace>
  <inkml:trace contextRef="#ctx0" brushRef="#br0" timeOffset="112682.83">32131 12892 306 0,'12'-30'264'0,"2"4"-77"15,1 4-51-15,-2 5-91 16,44-51 0-16,-50 60-1 0,13-4 0 16,-12 8 4-16,10-1 1 0,7 2 47 15,-14 7-23-15,-5 4-25 16,14 13 1-16,-9 34 62 0,-11-18-26 15,3 25-64-15,-2 4 2 16,-1-41-17-16,0 29 0 0,-1-10-4 0,1-24 1 16,0 19-15-16,0-1 1 0,-3-7-31 15,3 13 0-15,0-21-56 0,-4-6 0 16,4-13-105-16,-3-2 2 0,-4 8-160 16,2-26 0-16</inkml:trace>
  <inkml:trace contextRef="#ctx0" brushRef="#br0" timeOffset="112899.33">32164 13021 612 0,'0'-13'255'0,"3"5"-117"15,5 1-26-15,-1 1-99 16,8-11 2-16,-7 14-18 0,6 0 1 16,-16 4 8-16,4-1 0 0,-2 2 4 15,4 1 0-15,-4 2-3 0,2 0 1 16,-2 3 12-16,17 32-1 0,-32-4 44 0,0-8-12 15,9-17-38 1,-3 9 0-16,0-3-11 0,6-9 1 0,4-6-80 16,4 1-1-16,-2-13-164 0,0 14 1 0</inkml:trace>
  <inkml:trace contextRef="#ctx0" brushRef="#br0" timeOffset="113015.45">32538 13145 854 0,'-25'0'286'0,"13"0"-278"0,5 0 0 16,0 0-51-16,4 0 1 0,-17-4-182 16,16-5 1-16</inkml:trace>
  <inkml:trace contextRef="#ctx0" brushRef="#br0" timeOffset="114318.83">28147 13946 668 0,'100'-5'245'0,"-6"-2"-218"0,-4 2 1 0,12-3 16 16,438-34 1-16,-406 31-29 0,157-13 1 0,72-10-66 16,244-21 48-16,-2 30 26 15,-226 18 0-15,-53 0-18 0,-14-2-1 16,40 2-92-16,171 2-202 16,-8-7-222-16</inkml:trace>
  <inkml:trace contextRef="#ctx0" brushRef="#br0" timeOffset="122383.19">18692 15307 805 0,'-10'-7'307'0,"5"6"-309"0,3 0 1 16,4 1 10-16,3 1 0 0,-2-1 3 15,-1-1 2-15,6 7-9 0,33 2 0 0,4 20-5 16,-2 16 0-16,-19-3-9 0,-4-1 1 16,-7 7 2-16,-7 3 1 0,-6 3 3 0,-3-6 1 15,-3-23 4-15,-4-1 0 0,-17 45 11 16,-18-1 0-16,18-31 29 0,-1-4 0 0,11-14-4 16,4-7-1-16,12-10-6 0,-2 0 1 15,6 1-4-15,5-4 1 0,-2-2-20 16,26-3 0-16,17-12-11 0,-7 0 1 15,26-8-35-15,-21 6-1 0,4 3-72 16,1-2 0-16,14-2-337 0</inkml:trace>
  <inkml:trace contextRef="#ctx0" brushRef="#br0" timeOffset="122506.69">19598 15826 709 0,'-6'0'347'0,"1"0"-325"0,0 0 1 0,1 0-19 15,-1 0 0-15,-2 0-20 0,-3-2 2 16,17 1-124-16,-15-3 0 0</inkml:trace>
  <inkml:trace contextRef="#ctx0" brushRef="#br0" timeOffset="123823.13">20903 15787 951 0,'0'0'263'0,"0"7"-438"0,0 7 64 16,0-6 84 0,0 0 1-16,0 2-93 0,3 3 2 0</inkml:trace>
  <inkml:trace contextRef="#ctx0" brushRef="#br0" timeOffset="123915.64">21996 15876 367 0,'19'-9'-18'0</inkml:trace>
  <inkml:trace contextRef="#ctx0" brushRef="#br0" timeOffset="123991.64">22384 15846 297 0,'54'0'155'0,"-21"0"-146"0,0 0 0 0,-4 0-25 0,2 0 1 15,41 0-245-15</inkml:trace>
  <inkml:trace contextRef="#ctx0" brushRef="#br0" timeOffset="124082.65">24353 15954 766 0</inkml:trace>
  <inkml:trace contextRef="#ctx0" brushRef="#br0" timeOffset="124283.13">26348 15864 1031 0,'28'0'127'0</inkml:trace>
  <inkml:trace contextRef="#ctx0" brushRef="#br0" timeOffset="124387.63">27258 15798 909 0,'16'0'271'0,"-9"0"-500"0,-3 0 2 16</inkml:trace>
  <inkml:trace contextRef="#ctx0" brushRef="#br0" timeOffset="125071.14">28270 16099 746 0,'-7'5'264'0,"-3"10"-271"0,1 3-1 0,-1 1-9 16,-50 80 1-16,49-79-98 0,-20 20 1 0</inkml:trace>
  <inkml:trace contextRef="#ctx0" brushRef="#br0" timeOffset="133343.19">29296 14971 542 0,'31'0'179'0,"-10"-1"-181"0,-1 0 0 15,-3-3-37-15,74-21 0 0,-73 18-50 16,17-3 0-16</inkml:trace>
  <inkml:trace contextRef="#ctx0" brushRef="#br0" timeOffset="134075.69">29448 14936 388 0,'-11'23'223'0,"5"-7"-169"15,-2 2 2-15,4-4 0 0,-10 30-45 16,12-25-56 0,4-16-61-16,1 6 86 15,3-5 1-15,-4-15 9 0,4 8 0 16,1 1 13-16,-2-3 1 0,7-6 19 0,39-29 2 16,-46 34 20-16,-2 4 0 0,-13 10 36 15,23-18 1-15,-13 17 66 0,0 2-79 16,-3 1-62-16,6 39 0 15,-19-17-26-15,0-7-1 0,0-3-36 16,-2-1 1-16,-8 9-152 0,18-20 6 16,-12 13 132-16,14-21-1 15,3 3 44-15,-2 4-1 0,-1 4 37 16,4-4 2-16,5-18 22 0,-3 9 1 16,-3 4 11-16,3 0 1 15,-4-3-20-15,4-1-1 0,0 0-9 16,0 0-1-16,-3 3-19 0,3-3 1 15,0 1-16-15,0 2 2 0,0-4 10 0,-3 1 0 16,3 1 5-16,0-1 1 0,-3 0 0 16,3 0 0-16,0 0 5 0,0 0 0 0,0 0 12 15,0 0 1-15,-2 0 16 0,2 0 1 16,0 0 8-16,0 0 0 0,0 0-2 16,-1 1 0-16,1 0-9 0,0 1 2 0,0-2-12 15,0 0 0-15,-2 1 20 16,2 1 1-16,0-2-13 0,0 0 2 0,2 1-1 15,-1-1-1-15,4 0-6 0,1 0-1 16,23 4-11-16,-6-6 0 0,11-1-1 16,3 0-9-16,2 3-5 15,-24 1 0-15,17 4-8 0,-6-1 0 16,-3 10-26-16,-11 4 0 0,-12-1-10 0,-3-1 1 16,-3 2-40-16,-4-1 1 0,3-11-2 15,-16 14 0-15,3-8 15 0,-11 3 2 0,22-7 38 16,-14 3 2-16,0-2 57 0,0-3 2 15,-6-1 141-15,-2-3 19 16,5 1-117-16,4 0-1 16,13 1-42-16,5-4 0 0,4 0-21 15,-3 0 0-15,10 0-4 0,-7 0 0 0,3-1-27 16,3-1 2-16,4-2-52 0,39-11 0 16,-23-3-63-16,14-14 0 0,-14 5-76 15,-2-1 0-15</inkml:trace>
  <inkml:trace contextRef="#ctx0" brushRef="#br0" timeOffset="134235.69">29681 15205 383 0,'-23'8'238'0,"8"6"-149"0,1 2 1 0,2 2-10 0,-51 77 1 16,51-72-36-16,-13 24 0 0,3 0-26 16,1-4 1-16,1-2-11 0,3 1-1 15,0-7-27-15,2-3 2 0,4-9-58 16,2-6 1-16,9-13-66 0,-3-1 0 0,-3-1-268 15</inkml:trace>
  <inkml:trace contextRef="#ctx0" brushRef="#br0" timeOffset="134375.69">29420 15573 459 0,'14'0'337'0,"-2"2"-241"0,-2 0 0 16,2 3-33-16,23 7 0 0,-12-1-7 15,0 3 1-15,25 18-15 0,-7-4-44 16,-24-20-20-1,17 11-1-15,-5-6-95 0,-18-7-1 0,-8-6-97 16,1-3 0-16</inkml:trace>
  <inkml:trace contextRef="#ctx0" brushRef="#br0" timeOffset="134715.19">29852 15093 244 0,'0'0'230'0,"0"0"-123"16,0 0 0-16,0 1-13 16,2 0 0-16,-1 5 67 0,11 14-17 15,1 21-31 1,11 48-28-16,-10-17-71 16,-4 4-1-16,-2-12-27 0,-3-12 0 15,1-6-58-15,0-6 0 0,-1-10-147 0,-5-22-1 16</inkml:trace>
  <inkml:trace contextRef="#ctx0" brushRef="#br0" timeOffset="134966.97">30079 14986 412 0,'22'-10'236'16,"-7"7"-166"-16,1-1-1 0,-3 3-4 15,18-6 2-15,-5 5-37 0,-3 1 2 0,15 1 7 16,-16 0 0-16,-12 4-16 0,11 5 2 16,11 16 7-16,-3 18 1 0,-12-1-9 0,-1 2 0 15,0 7-7-15,-3 2 1 0,0 22 5 16,-5 23-17-16,-5 4-39 16,-3-46 0-16,0-14 21 0,0-48 0 15,-3 44-162-15,-5-11-184 16</inkml:trace>
  <inkml:trace contextRef="#ctx0" brushRef="#br0" timeOffset="135138.97">29996 15339 551 0,'6'-8'213'0,"11"-2"-186"0,-4 1-20 15,2 1 0-15,34-24-68 0,37-34-118 16,-66 47 36-16,6-14 1 16</inkml:trace>
  <inkml:trace contextRef="#ctx0" brushRef="#br0" timeOffset="135258.97">30292 15122 192 0,'-10'5'219'0,"4"1"-143"16,-2-1-1-16,0 2-16 0,-12 14 0 0,-3 12 11 15,9-8-55-15,1 0-19 16,11-19 1-16,-1 7-23 15,3-5-1-15,0-1-29 0,0-4 1 0,0-8-46 16,0 5 0-16,0 3-99 0</inkml:trace>
  <inkml:trace contextRef="#ctx0" brushRef="#br0" timeOffset="135447.97">30221 15281 327 0,'-2'-1'275'0,"0"1"-218"15,1 0 1-15,-1 0-21 0,-4 3 2 0,6-2-30 16,-3 3 2-16,6-1-12 0,-8 3 0 15,5-3-5-15,-1 1 2 0,-1 2 0 16,1-1 0-16,1 1 3 0,-3 0 0 0,2 0-2 16,-9 45 0-16,10-41-1 0,0 1 10 15,0-2-8-15,0 0 1 16,0-6-26-16,-3 9 1 0,0-6-28 16,3-12 0-16,0 6-53 0,-5 6 1 15</inkml:trace>
  <inkml:trace contextRef="#ctx0" brushRef="#br0" timeOffset="135636.47">30165 15402 401 0,'-9'0'187'16,"4"3"-133"-16,2-2 1 0,0 0-6 0,0 1-79 15,1 0-50 1,-6 1 0-16,13-6-67 16,-10 6 0-16</inkml:trace>
  <inkml:trace contextRef="#ctx0" brushRef="#br0" timeOffset="135759.97">30140 15442 251 0,'0'-4'164'0,"0"0"-95"0,0 3-42 16,0 1-25-16,0 1 1 15,0-1-16-15,0 0 0 0,2-2-45 16,-1 1-1-16,-1-1-120 0</inkml:trace>
  <inkml:trace contextRef="#ctx0" brushRef="#br0" timeOffset="136039.97">30145 15489 87 0,'-5'4'53'0,"5"-3"-52"0,-3-2 2 16,6 1-9-16,-3 0 2 0,0 0 7 16,0 0 1-16,-3 0 20 0,3 0-1 0,0 0 40 15,0 0 0-15,0 0 12 0,0-1-1 16,0 1-7-16,0 0-1 0,0-4 2 16,-4 3 1-16,4 0-6 0,0 1 2 0,4 0-16 15,-4-3 1-15,3 1 14 0,8-5-34 16,-6 5-24-16,50-34 0 15,-32 27 0-15,-4 4 0 0,-3 2-14 16,0 0 1-16,-6 3-35 0,-3 0 1 16,-9 0-8-16,-3 2 0 0,2 0-77 15,-1 3 2-15,-5 2-60 0,-39 30 1 16</inkml:trace>
  <inkml:trace contextRef="#ctx0" brushRef="#br0" timeOffset="136170.6">29973 15722 309 0,'17'-16'149'0,"-5"12"-71"16,2 2-1-16,3-1 55 0,34-11-98 16,-19 6-45-16,2-1 0 15,-10-5-55-15,-5 0 1 0,-1 1-75 16,2-8 1-16</inkml:trace>
  <inkml:trace contextRef="#ctx0" brushRef="#br0" timeOffset="136547.1">30243 15476 443 0,'0'10'304'0,"0"1"-169"16,0-3-103-16,-1-1-1 16,1-3-27-16,0-1 1 0,0 5-38 15,0-16 1-15,0 11-55 0,0-2 1 0,0-1-60 16,0 0 2-16</inkml:trace>
  <inkml:trace contextRef="#ctx0" brushRef="#br0" timeOffset="136744.1">30016 15726 516 0,'0'0'197'0,"0"0"-161"16,14-4-18-16,1 0-61 15,10-4 0-15,32-11-129 0,1-6 1 16</inkml:trace>
  <inkml:trace contextRef="#ctx0" brushRef="#br0" timeOffset="137007.6">30804 14884 366 0,'25'-3'160'0,"-7"-3"-120"15,-1 2 2-15,3-2-29 0,66-18 0 16,-66 16-133-16</inkml:trace>
  <inkml:trace contextRef="#ctx0" brushRef="#br0" timeOffset="137174.62">31050 14766 291 0,'-16'8'247'0,"3"4"-157"15,0 3 0-15,1 3-19 0,-47 71 2 0,47-68-39 16,-20 23 2-16,0-2-27 0,-3 0 1 16,2-6-12-16,4-2 1 0,6-5-39 15,0-4 0-15,8-7-75 0,8-13 2 16,-1-3-306-16</inkml:trace>
  <inkml:trace contextRef="#ctx0" brushRef="#br0" timeOffset="137306.63">30833 15200 324 0,'0'9'251'0,"5"18"-52"0,-2-2-117 16,-3-5-75-16,7 71 0 15,-7-80-33-15,0-10 2 0,0 14-76 16,0-7 0-16,-1-6-76 0,-1 0 0 0</inkml:trace>
  <inkml:trace contextRef="#ctx0" brushRef="#br0" timeOffset="137580.1">30908 15199 349 0,'19'-13'215'0,"-5"0"-151"15,-2 6 0-15,5-3 17 16,29-17-47-16,6 2-21 16,-26 15 0-16,-12 5 18 0,-8 3 0 15,11 1 98-15,-14 6-3 0,15 17 5 16,-11 38-18-1,-6-34-73-15,1 21-1 0,1-4-14 16,-1-24 0-16,1 27-6 16,3 6-3-16,-3-1-13 15,1-1 0-15,-1-1-8 0,-1-10 0 16,-2-9-18-16,0-3 0 0,-3-10-190 16,-6 30 40-16,-10-6-56 15,9-33 0-15</inkml:trace>
  <inkml:trace contextRef="#ctx0" brushRef="#br0" timeOffset="137842.6">30953 15354 695 0,'6'-4'275'0,"3"-1"-234"16,1 1 1-16,-3-1-21 0,19-8 1 15,-6 5-25-15,0 2 2 0,3-2-81 16,-12 6-103-16,-5 1 97 16,17-6 1-16,-21 10 59 0,8 0 0 15,-25 1 55-15,18 3-1 0,-6 0 65 0,-6 34 1 16,-11-9-11-16,8-12 0 0,2-5-40 16,6-12 0-16,-2 5-38 0,6-6 0 15,-2-2-89-15,7-4 1 0,-5-1-187 16,0 0 1-16</inkml:trace>
  <inkml:trace contextRef="#ctx0" brushRef="#br0" timeOffset="138580.26">31571 15254 401 0,'-4'0'-50'0</inkml:trace>
  <inkml:trace contextRef="#ctx0" brushRef="#br0" timeOffset="138815.74">31889 15309 741 0,'-10'0'309'0,"7"0"-271"0,0 0 1 0,1 0-30 16,1 0 2-16,2 0-41 0,3 0 1 0,-6-1-68 15,0-3 0-15,6 0-39 0,0-2 1 0,-1 1 42 16,6 2 0-16,5-6 77 0,34-26 1 16,-28 35 114-16,-14 4 78 0,8 4-115 15,-5-3 1-15,-4 5-45 16,-2-3 0-16,-12-18-103 0,9 11-273 16</inkml:trace>
  <inkml:trace contextRef="#ctx0" brushRef="#br0" timeOffset="139031.74">32461 15026 680 0,'0'0'352'0,"0"0"-188"0,0 4-86 15,0-3 1-15,0 10-33 0,0 1 0 16,-3 15-28-16,2 1 2 0,-7 19-15 15,1-13 1-15,-4-1-9 0,-3-2 0 16,2-6-32-16,-2 0 0 0,2-2-47 16,1-3-1-16,7-15-57 0,-2 0 1 0,-7 14-52 15,6-12 0-15</inkml:trace>
  <inkml:trace contextRef="#ctx0" brushRef="#br0" timeOffset="139127.74">32354 15390 337 0,'7'-4'318'0,"3"2"-225"0,-6 2 1 0,5 0-18 16,-2 2-1-16,7 1-23 0,5 9 1 0,-5-4-47 15,-2 3 1-15,-13-13-37 0,23 21 2 16,-25-25-275-16</inkml:trace>
  <inkml:trace contextRef="#ctx0" brushRef="#br0" timeOffset="139255.24">32709 15265 615 0,'-13'0'307'15,"4"0"-226"-15,8 0-1 0,-6 4-23 16,4 3 2-16,-8 6-40 0,7 5 0 0,0 11-24 15,0-8 1-15,1 0-59 0,3-3 1 16,-3-12-263-16</inkml:trace>
  <inkml:trace contextRef="#ctx0" brushRef="#br0" timeOffset="139458.74">32817 15061 631 0,'25'-14'398'15,"3"3"-188"-15,-7 5-130 0,-2 0 1 16,79-12 51-16,-78 23-26 16,18 10-71-16,-36-4-1 0,10 11-14 15,-5 14 0-15,-11-5-12 0,-2 0 2 16,-2-15-23-16,-11 17 2 0,-4 2-45 0,-25 16 1 16,8-14-86-16,-4-1 0 0,-1-6-133 15,-1-5 0-15,-11-7-297 0</inkml:trace>
  <inkml:trace contextRef="#ctx0" brushRef="#br0" timeOffset="139539.74">32765 15492 337 0,'10'-5'168'0,"0"1"-146"15,1 2-62-15</inkml:trace>
  <inkml:trace contextRef="#ctx0" brushRef="#br0" timeOffset="139756.24">32639 15199 655 0,'0'26'268'0,"-1"-8"-252"0,1-2 1 0,0 0-40 16,-6 57 2-16,6-76-133 0,0 13 1 0</inkml:trace>
  <inkml:trace contextRef="#ctx0" brushRef="#br0" timeOffset="139971.35">32750 15857 998 0,'0'0'407'0,"0"0"-369"16,0 0 0-16,0 0 22 0,0 0-76 15,-1 0-76-15,1 0 0 0,-3 0-118 16,1 0 1-16</inkml:trace>
  <inkml:trace contextRef="#ctx0" brushRef="#br0" timeOffset="161802.63">29956 16423 85 0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32:47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20480 6650 73 0,'24'0'68'0,"-5"0"-53"0,1 0 0 16,1 0-1-16,2 0 1 0,23 0 5 16,6 0 1-16,8 0 38 0,43-1 0 15,81-3-36-15,-72 4 0 0,6 0-15 16,-7 0 1-16,5 0-2 0,0 0-1 0,4 0 10 15,2 1 1-15,2 3 39 0,-3 8 0 16,1 3-32-16,2-7 2 0,2-3-16 0,4-4 1 16,-1 0 6-16,-4 4 0 15,-4 0-8-15,-4-4 1 0,-6-1-8 0,-4 0 0 0,-6 0-2 16,-8-4 1-16,-4 2-1 16,-19 2 1-16,-3 0-20 0,-12 0 0 0,-6 0-28 15,-60 0 1-15,28 1-5 0,35 0 0 16,-30 3-194-16</inkml:trace>
  <inkml:trace contextRef="#ctx0" brushRef="#br0" timeOffset="23621.01">3583 8020 732 0,'-9'-5'324'0,"4"3"-289"16,2 0 1-16,0 0-19 15,3-3-1-15,-5-1-9 0,5-4 0 0,8 10 0 16,-3-31 1-16,19 9 0 0,4 8-1 15,18-5 8-15,-14 14 1 0,-4 5 19 0,22 0 8 16,-2 3-30 0,-28 0 2-16,22 5 2 0,-7 3 0 0,6 5 0 15,-15-7-1-15,-1 0-4 0,3-6 1 16,2 2-6-16,1-4 1 0,-11-3-6 16,15-1 0-16,-13 0-3 0,41-7 0 0,-18 1-1 15,2 0 1-15,24-3 13 0,-22 8 1 16,-27 4 12-16,23-1 0 0,10 3 18 15,10 5-5-15,3-3-31 16,1 0 1-16,4 1-4 16,-2-4-1-16,52-7-5 0,-57-9 1 0,-1 1 1 15,1-4 0-15,4 3-1 0,1 4 0 16,1 4 2-16,3 5 0 0,2 4 9 0,0 3 0 16,0 6 1-16,-4 2 1 0,-2 2-1 15,0-4 0-15,1 0-6 0,2-5 1 0,0-3-5 16,4-3 1-16,0-3-2 0,4-9 1 15,3-1-2-15,1-5 0 0,-1 1 1 16,-4 9 0-16,2-2-3 0,-3 1 1 0,3 2 5 16,-3 6 0-16,-2 2 1 0,8 1 1 15,0 5 8-15,-4 0-1 0,-1 3-6 16,2-6 0-16,0 0-5 0,2-6 1 16,5-1-1-16,6-14 0 0,4 0 1 15,2-2 1-15,1 2-2 0,0 8 1 0,1 2 5 16,1 0 0-16,18 3 25 0,86 4-2 15,3 4-25-15,-82 7 0 16,-16 1-2-16,0-12 1 0,5 0-2 16,4-7 2-16,2-1-3 0,-4 1 0 0,0 1 0 15,2-5 0-15,3 2 0 0,0 0 0 16,3 4-2-16,-12 5 1 16,-2 1-9-16,-8 9 2 0,-4 2-36 0,-10 1 2 0,8 2-167 15,39 3-360 1</inkml:trace>
  <inkml:trace contextRef="#ctx0" brushRef="#br0" timeOffset="31492.23">21793 8036 334 0,'-34'0'130'0,"14"0"-77"16,3 0 2-16,6 0 22 0,-16 2 1 15,14-2-50-15,10 1 2 0,-3-1 6 16,18 0-1-16,-4 1 1 0,3 2 0 0,47 5 0 15,7-6-1-15,24 2-9 0,140 8 1 16,-74-4-19-16,35-6 1 0,17 3-6 16,7 6 0-16,7 1 2 0,15-6 1 0,0 0-4 15,-10 6 0-15,-2 0-1 16,-5-9 0-16,-5 0 5 0,-19 0-1 0,-4 2-4 16,-4-4 1-16,-6-1-24 0,-22 0 1 15,-7 0-77-15,-16 4 1 0,11 3-288 0</inkml:trace>
  <inkml:trace contextRef="#ctx0" brushRef="#br0" timeOffset="34020.29">16529 7847 449 0,'-10'-5'207'0,"3"1"-140"15,7 4 0-15,-3-2-13 16,6 4 0-16,0-2-17 0,-3 0 0 0,7-4 9 16,14-5-10-16,23 1-22 15,24-1 0-15,-23 14 1 0,-27-1 0 16,21 7-5-16,-4 4 1 0,22 13 1 15,-4 1 0-15,-13-15 18 0,0 1 1 0,23-2 24 16,27-9-20-16,2-4-16 16,-58 0 1-16,40 0 1 15,-41 0 2-15,90 0 2 0,-64-3 2 16,4 2-15-16,-63-1 0 0,60-2-6 16,3 3 2-16,-1-2-4 0,2 0 1 0,-2 3-4 15,-2-2 1-15,-5-1-10 0,0 1 0 16,-6-2-39-16,-1 1 1 0,-3 1-70 15,-5 0 2-15,-5-1-114 0,-5-1 1 0</inkml:trace>
  <inkml:trace contextRef="#ctx0" brushRef="#br0" timeOffset="51332.18">10746 9237 682 0,'-16'3'249'0,"9"-3"-237"0,4 0 2 0,3 2 36 16,2-2 0-16,7 0-3 0,-6 2 1 16,22 5-22-16,25-3 1 0,10-3-6 0,13 0 1 15,23-1 19-15,136 1-1 0,-75 4 4 16,21 7 0-16,14 0-1 0,29-10 0 0,46 4-12 15,148 4-19 1,-2-7 2-16,-170-3 1 16,-43-1 4-16,-3-9 1 0,-4-1-14 0,-21 3 0 15,-8 0-29-15,-9-5 2 0,-8 3-51 16,-22 7 2-16,-13 3-159 0,-26-4 0 0</inkml:trace>
  <inkml:trace contextRef="#ctx0" brushRef="#br0" timeOffset="53364.21">4673 9208 599 0,'0'0'252'0,"11"0"-201"16,0 0 1-16,27 4 35 0,42-1-26 15,246 11-30-15,-257-13 2 16,60 0-19-16,18-1 2 0,5 1-14 16,5-1 0-16,-5 1-19 0,-8 6 1 0,0-2-37 15,-2 1 1-15,20 1-261 0</inkml:trace>
  <inkml:trace contextRef="#ctx0" brushRef="#br0" timeOffset="53900.21">7472 9407 701 0,'59'0'327'0,"25"-5"-276"16,-8-1-46-16,0-3 1 15,381-52-87-15,-323 40-269 16</inkml:trace>
  <inkml:trace contextRef="#ctx0" brushRef="#br0" timeOffset="64316.05">20318 8961 636 0,'-10'0'294'0,"0"0"-213"15,1 0-33-15,3 4-37 16,-16 10 1-16,15 10-8 16,1 15 1-16,4 8-2 0,-1 10 1 0,3-26 7 15,0 32 1-15,0 7 18 16,3 83-1-16,-1-60-5 0,0 9 0 0,2 7-12 15,2 11-1-15,0 19 6 0,-3 66 5 16,0 10-9 0,4-68 1-16,3-23-3 0,4-11 1 0,4 3 10 15,-2 5 2-15,2 8 4 0,3 6 1 16,1 4-9-16,-2-11 2 0,0 2-11 16,-8 13 0-16,1 3-4 0,4 9 0 0,-3 26 6 15,5 98-13-15,-5 11-6 16,-8-120-1-16,-3-28-2 0,5 9 0 15,-2 1 1-15,-3-12 0 0,-1-1-4 16,-2 7 2-16,0 0-15 0,0-3-1 16,4 19-88-16,-4 70-94 15,0-8-7-15,0-118-1 0</inkml:trace>
  <inkml:trace contextRef="#ctx0" brushRef="#br0" timeOffset="65592.08">20678 9082 343 0,'4'0'170'0,"15"0"-85"0,4 0-23 15,0-1 1-15,110 0 4 0,-97 1 1 16,48 0-27-16,-70 0 1 0,193 0-22 0,-85 1 0 16,2 0-11-16,10 3 0 0,27 0-1 15,96 16 49-15,-5 15-42 16,-84-19 2-16,-18-8-13 0,6-5 0 16,0 4-2-16,-9 4 1 0,2 2-3 15,3-9 1-15,0-4-1 0,-2 0 0 16,-1 0 9-16,2 0 1 0,-1-4-2 15,11-9 1-15,-2 2-7 0,-14 8 0 0,-3 3-1 16,-7 0 0-16,-3 0-2 0,-4 0 0 16,-4 1 1-16,-15 6 0 0,-3-1 0 0,-11 3 1 15,-1-1-1-15,-11-3 0 0,-2 2-2 16,-10-2 1-16,-2 1-3 0,-10-4 0 16,-6 3-2-16,-62-3 1 0,49 1-10 0,-11 2 1 15,-7 0 12-15,-15-5 0 0,-4 1 9 16,8 2 1-16,-3-1-1 0,-8-2 0 0,-8-1 0 15,11 1 1-15,-3 0-1 0,2 1 0 16,-4-1-5-16,1 0 0 0,1-1-1 16,-3 1 0-16,1-1 0 0,-1 0 0 15,1-1-1-15,-4 0 1 0,3-2-3 16,0 1 1-16,2 3-3 0,-5-4 1 0,3 3-23 16,3 1 1-16,-7-4 16 0,7 4 1 15,0 4 7-15,-3-4 0 0,3 5 2 0,-31 8 1 16,31 31-2-16,0 0 1 0,0-17 0 15,0 29 1-15,0 8-2 0,0 5 1 0,0 90-1 16,0-55 0-16,0 5 0 0,2-9 1 16,-2-1-1-16,0 8 1 0,3 5 0 15,0 13 2-15,0 3 2 0,4-11 0 0,0 0 28 16,-1 6 1-16,4 4-12 16,6 11-1-16,3 4-8 0,-2-11 1 0,1 28 21 15,17 118 1-15,-3 10-27 16,-16-111 2-16,-1-23-6 15,2 8 1-15,3-1-3 0,-4-14 1 0,4-2 0 16,-8 9 1-16,5 0-2 0,-5-16 0 16,0-2-9-16,-2-4 1 0,-3-4-11 0,4-1 0 15,-2 11-41-15,1 45-78 16,-6-23 12-16,-4-73-1 0,-4-20-129 16,-17-19 0-16</inkml:trace>
  <inkml:trace contextRef="#ctx0" brushRef="#br0" timeOffset="66364.05">21092 14982 576 0,'133'-14'287'0,"-38"2"-231"0,-8 0 0 16,-1 0 1-16,349-36 1 0,-344 44-35 16,82-5-1-16,4 2-18 0,14-9 1 0,2 0-3 15,-4 9 0-15,0-2-1 0,6-10 0 16,-2-1 1-16,-13 6 0 0,-3 2-2 16,-1-1 1-16,-1-4 28 0,-7 0 1 0,24 1 31 15,96 6-42-15,3-8-16 16,-115 15 0-16,-30 3-2 15,-3 0 1-15,1 0 0 0,2 0 1 0,-3 0 6 16,-13 0 0-16,-5 0-1 16,-9 1 0-16,-6 1-5 0,-9 2 1 0,-1 0-2 15,-18-3 1-15,-10 1-2 0,-18-2 0 16,-4 1-51-16,-4-1-5 0,-63 0 0 16,42 0-1-16,-24 0-75 15,15 0 0-15,-18-3-87 0,-7-3 1 0</inkml:trace>
  <inkml:trace contextRef="#ctx0" brushRef="#br0" timeOffset="67952.21">21086 8339 542 0,'-3'0'227'0,"-1"3"-158"16,2 11-5-16,1 0 1 0,-2 17-24 16,1 76 1-16,2-83-27 0,0-28 1 15,0 45-9-15,0-20 2 0,0 19-4 0,0-4 0 16,0-2 0-16,0-2 0 0,0-3-2 15,-2 9 1-15,2-30 3 0,-3 10 0 0,0 1 8 16,-2-5 0-16,4-12-12 16,-1-2 0-16,2-2-13 0,-1 4 1 0,1-4 3 15,0 0 1-15,0-4 3 0,0 1 2 16,1-3 6-16,-1-32-1 0,14 17 10 16,3 13 1-16,-15 20 5 0,35-26-1 0,-10 20 23 15,2 6-6-15,-3 6-18 16,-4 3 2-16,-10 0-3 0,-6 5 2 15,-9-4-10-15,0-11 1 0,-7 11-16 16,-3-2 0-16,-6-1-25 0,-2-1 1 0,0-1-24 16,-13 3 2-16,14-9-25 0,3-5 0 15,8-1-41-15,1-2 0 16,2-9-220-16</inkml:trace>
  <inkml:trace contextRef="#ctx0" brushRef="#br0" timeOffset="68267.2">21377 8717 464 0,'0'8'333'0,"-2"1"-254"0,2 3 0 16,-2 0-30-16,-1 13 1 0,0-2-29 16,2 0 1-16,-1 8-17 0,2-15 1 0,2-9-5 15,-1 0 0-15,2 6-10 16,2-5 0-16,8 0-1 0,-9-12 1 0,22 5-23 15,-1-13 39-15,14-7 8 16,-17-1 0-16,-7 12 20 16,-12 7 1-16,5-5-2 0,-5 6 2 0,-6 1 35 15,3 8-37-15,0-5-31 16,3 14 1-16,-3-1-4 16,0 15 1-16,0-17-42 0,0-3-73 15,0-3-52-15,0-8-25 16,0-1 54-16,0-7 1 15,0 6 18-15,0 1-1 0</inkml:trace>
  <inkml:trace contextRef="#ctx0" brushRef="#br0" timeOffset="68440.21">21467 8728 517 0,'0'0'323'0,"0"0"-279"15,0 0 1-15,0 0-25 0,0 0 1 16,0 1-12-16,0-1 0 0,0 3-18 16,2-1 1-16,-1-1-70 0,2 2 1 15,-1-2-124-15,0 2 1 0</inkml:trace>
  <inkml:trace contextRef="#ctx0" brushRef="#br0" timeOffset="68596.21">21625 8757 386 0,'0'0'291'0,"0"4"-220"16,0 0 2-16,0 3-25 0,0-2 0 0,0 10-30 15,0 0 2-15,0 11-17 0,0-8 0 16,4 7-46-16,-4-13 0 0,1-1-66 0,-1-10-1 16,2-1-45-16,-4-1 0 0</inkml:trace>
  <inkml:trace contextRef="#ctx0" brushRef="#br0" timeOffset="69000.67">21700 8603 345 0,'0'-13'271'0,"0"8"-137"15,0 1-65-15,0 3-47 16,4 1 1-16,-4 3-20 0,0 1 0 16,0-3-104-16,4 6-23 15,-1 1 121-15,23 42 1 0,-18-25 18 16,-2 1 2-16,3 2 52 0,1-2 1 15,-9-12-28-15,10 28 0 0,-6-18 1 0,-1 1 0 16,-1-6-8-16,0-13 0 16,2 13-14-16,-3-15 1 0,-1-1-3 0,4 0 2 15,-7-12-13-15,8 14 0 0,-1-11-16 16,-1 2 0-16,3-5-4 0,37-35 1 0,-29 18-5 16,6-23 1-16,-8 13-7 0,-2-4 1 15,0-23-6-15,-5-21 27 16,-5 49 8-16,1-33 1 0,-2 55 10 15,0-21 1-15,0 18-9 0,0 9 0 16,0 7 5-16,0 0 2 0,0 13-5 0,0-6 1 16,2 32-8-16,2 20 0 0,-1-16-1 15,0-22 0-15,4 22 12 16,0 1 2-16,-1-3-14 0,4 21 0 0,-3-26-30 16,2-5 2-16,1-6-26 0,1 0 1 15,-3-8-67-15,-4-14-1 0,-1 1-57 0,-3-2-1 16,6 3-181-16</inkml:trace>
  <inkml:trace contextRef="#ctx0" brushRef="#br0" timeOffset="69235.66">22114 8767 314 0,'0'-5'271'0,"0"4"-104"15,0 5-18-15,0 6-37 16,0 5-50-16,1 13-37 16,1-4-1-16,1-17-16 0,2 13 0 15,7-4-19-15,2-9 0 16,-1-6-2-16,-13-2 0 0,22 1 10 0,-4-7 1 15,-1-3 5-15,6-12 1 0,-7 6 9 16,-5-1-1-16,-4 7 16 0,-7 8 0 16,0 4 8-16,3-5 1 0,-3 4-2 0,5-1 1 15,-5 2-23-15,3 3 1 0,-3 0-14 16,3 1 1-16,0-1-21 0,17 35 1 0,-8-21-59 16,1-9 1-16,3-2-88 0,3-1 2 15,-12-9-109-15,11-4 0 0</inkml:trace>
  <inkml:trace contextRef="#ctx0" brushRef="#br0" timeOffset="69368.67">22667 8887 743 0,'0'0'327'0,"0"0"-323"16,0 0 1-16,0 0-15 0,0 0 1 0,0 0-100 15,0 0 2-15,0-1-130 0,0 0 0 16</inkml:trace>
  <inkml:trace contextRef="#ctx0" brushRef="#br0" timeOffset="69752.24">23057 8722 646 0,'-20'3'384'0,"-3"14"-229"15,6-5-87-15,0 1 0 16,-29 28-16-16,15-6 1 0,18-9-20 0,2-1 0 15,3-2-21-15,5-1 0 0,-1-1 2 16,8-12-13-16,0-4-17 16,6 8 2-16,11-1-28 0,-21-21 1 15,35 11-78-15,9-20 7 16,-14-2 65-16,0-3 0 0,-4-4 31 16,-15 13 1-16,-1 5 13 0,-7 5 1 15,-1 3 24-15,1 1 1 0,-3 0 16 16,0 1 0-16,3 5 40 0,2-1-33 15,-5-1-38 1,22 20 0-16,-11 3-2 0,-2-16-1 0,-3-4 6 16,-2-6 0-16,-8-5 9 0,8 7 0 15,-4-3-16-15,0 1 0 0,0-3-8 0,0 0 1 16,-4 0-9-16,4 0 1 0,-3-2-10 16,-4-2 1-16,1 2-4 0,3 2 2 0,-31-32-25 15,23 27 1-15,-7 0-135 0,15 3-217 16</inkml:trace>
  <inkml:trace contextRef="#ctx0" brushRef="#br0" timeOffset="70176.23">23244 8815 593 0,'3'4'390'0,"-3"3"-290"0,2 0 0 0,-2 2-36 16,1 7 0-16,-1 0-23 0,2 0 1 15,-2 9-22-15,0-19 1 0,0 7-14 16,0-9 1-16,1 7-11 0,1 1 1 0,-2-11-12 16,2 0-1-16,-1-7-15 0,4 11 0 15,1-10-24-15,26-3 18 16,-1-23 27-16,-6 0 0 16,7-8 8-16,-14 18 0 0,8-2 23 15,0 6 22-15,-18 13-7 16,10-7 0-16,-5 11 12 0,-7 0 0 15,0 11 29-15,3 7-47 0,-9-13-17 16,14 42 2-16,-12-26-12 16,-2-14 0-16,0 4-7 0,1 1 1 0,1-12-12 15,-1-7 2-15,1 10-1 0,-2 0 0 16,4-6-8-16,1-2 0 16,3 0 11-16,-5 1 2 0,9-3 3 15,-3 3 0-15,-1-1 1 0,0 0 0 16,2 3 39-16,30-21-19 15,-31 23-15-15,-5 2 0 16,-14 4-19-16,18-9 0 0,-6 8-68 16,-2 2 2-16,0-4-115 0,0 1-1 0</inkml:trace>
  <inkml:trace contextRef="#ctx0" brushRef="#br0" timeOffset="71488.89">23684 8858 671 0,'0'25'327'0,"0"-8"-295"0,0-1 1 16,3-1-27-16,0 16 1 0,3-6-53 15,0 1 1-15,-2-4-157 0,0 0 0 0</inkml:trace>
  <inkml:trace contextRef="#ctx0" brushRef="#br0" timeOffset="73507.82">20848 11032 617 0,'3'16'289'0,"-3"7"-257"15,3 0 1-15,-3 4-20 0,2 117 1 16,-2-109-31-16,2 34 0 0,1 8-195 0</inkml:trace>
  <inkml:trace contextRef="#ctx0" brushRef="#br0" timeOffset="74176.28">21123 10872 465 0,'46'0'211'0,"13"0"-109"0,16 0-20 16,-11 0-67 0,250-4 0-16,-259 3-13 0,59-1 1 0,2-1-3 15,-4 3 1-15,-4 0-1 0,-2 0 1 16,-1 0-1-16,-1 0 1 0,-1 0-1 0,0-2 1 15,-1-1-1-15,-6 3 0 0,-6-1 1 16,-6-5 1-16,-6-1-1 0,-9 2 1 0,-8 2-1 16,-15-2 0-16,-53 8 0 0,48-6 0 15,-13 3 18-15,-7 0 0 0,5 0 44 16,-22 0-22-16,3 0-25 16,1 0 1-16,-1 0 0 15,1 0 0-15,6 0-10 0,-2 0 0 0,5 0-6 16,0 0 0-16,1 0-1 0,0 0 0 15,0 0-3-15,-6 0 1 0,2 0-1 16,-6 0 0-16,-2 0-2 0,-14 0 1 0,13 0 0 16,-5 0 0-16,1 0 4 0,1 0 1 15,-2 0-1-15,1 0 1 0,1 0 1 0,-2 0 0 16,0 3 1-16,2-1 0 0,-2 0 3 16,4 3 0-16,-4-1 10 0,0 4 0 0,11 31 2 15,-11-18 2-15,0 5-6 0,0 1 0 16,0 5-8-16,0 5 1 0,0-16-6 15,0 25 0-15,0 2-4 0,0 5-1 16,1 4-35-16,1 31 0 0,1-30-88 16,0-5 2-16,-1-7-143 0,1-4 1 0</inkml:trace>
  <inkml:trace contextRef="#ctx0" brushRef="#br0" timeOffset="74684.3">20814 11728 655 0,'73'-7'289'0,"-12"3"-221"16,1 2-1-16,2-2 6 0,266-15 0 0,-256 13-25 15,85-15 1-15,4 2-31 0,0 6 0 16,-4 8-14-16,-18 2 0 0,-7 3-5 0,-15 0 0 16,-7 0-1-16,-18 3 0 0,-10 1-6 15,-26 8 1-15,-6 2 3 0,-15-7 1 16,-24-3 1-16,13 3 1 0,-6-4-9 15,-13 0 2-15,12 1-12 0,-12-4-16 16,-7 0-9-16,-7-1 0 16,7-1-58-16,5 2 0 0,-5-4-86 15,0 1 1-15</inkml:trace>
  <inkml:trace contextRef="#ctx0" brushRef="#br0" timeOffset="75920.78">24285 11294 400 0,'-29'-2'185'0,"11"-6"-121"16,0 3 0-16,5-3-13 0,-28-14-1 0,11-7-30 15,17 6 1-15,5-1 4 0,3-3 1 16,4 2-11-16,1 11 0 0,3-14 3 16,2 0-1-16,1 14-4 0,17-26 0 0,29-5 6 15,19 7 0-15,15 5-10 16,-6 10 1-16,-19 15-4 15,5 4 0-15,-3 4 0 0,1 0 1 16,1 2 2-16,-65 1 2 0,61 4 5 0,27 13 1 16,-39 1 12-16,16 20-1 0,-30 5 47 15,-12 14 7-15,-11 1-45 16,-13-15-1-16,-13-12-5 0,3-14 0 16,-15 1 16-16,-50 45-17 15,-39 1-22-15,37-37 2 0,20-13-6 16,4-2 0-16,2-7-12 0,1-3 0 15,8-5-23-15,2 0-1 0,24-5-38 16,-1 0-1-16,-15-6-19 0,-10-14 0 0,9-14-85 16,15 12-1-16</inkml:trace>
  <inkml:trace contextRef="#ctx0" brushRef="#br0" timeOffset="79163.78">21933 13003 704 0,'-5'-18'270'0,"2"0"-201"16,1 1 23-16,1-3-75 15,-6-75 0-15,7 76-17 0,4-28 1 16,-4 43-6-16,4-49 1 0,3-4-1 0,0-5 0 16,2-8 1-16,8-79 1 0,-7 63 3 15,-5-3 0-15,2 0 2 0,0-5 0 0,3 4 3 16,-1 5 1-16,-1 6 9 0,-1 17 2 15,1 6-7-15,3 8 1 0,-5 1-6 16,0 27 1-16,4-22 6 0,-2 4 2 16,3-6 15-16,-3-2-11 15,1-2-13-15,-3 2 0 0,-4 31-2 16,-1-17 0-16,-1 7-1 0,0 2 1 16,0 2 8-16,0-10 1 0,0 24 2 15,0-6 0-15,0 11-3 0,0 0 1 0,0-9 5 16,0 8 1-16,0 11-3 0,0-8 0 15,-1-4-16-15,1 3 0 0,-2 1-7 0,1 0 1 16,-3 0 5-16,1-3 0 0,-4 3 2 16,5 3 1-16,-4-2-5 0,2 1 1 0,-4 1-1 15,-40 12 2-15,31 6 3 16,0-5 0-16,2 1-3 0,-11 12 0 0,12-8-27 16,0-3 0-16,5 0-30 0,-2-2 0 15,10-12-34-15,-2-3 0 0,-3 7-42 16,9-15 1-16,-3 6 4 0,0 1 2 0,0-3 14 15,0 1 1-15,9-7 13 0,12-34 114 16,2 24 33 0,1 0 0-16,0-5 16 0,-10 12 2 0,-10 9 8 15,0 2 1-15,10-7 24 0,-6 8 1 16,-4 3-19-16,-8 2 0 0,12-1-18 0,3 8-1 16,-4 0-11-16,37 38 1 0,-21-14-10 15,-6-11 1-15,1 0-11 0,-1 0 1 0,-5-14-16 16,7 10 2-16,8 4-15 15,-8-10 1-15,4 1-97 0,-9-4-88 16,5 5-384-16</inkml:trace>
  <inkml:trace contextRef="#ctx0" brushRef="#br0" timeOffset="80984.31">21647 13303 490 0,'-17'-2'323'0,"5"2"-246"16,1 0 1-16,0 3-16 0,-24 8 1 15,3 24-22-15,7 0 1 0,3 10-22 16,2 1 0-16,5 0-15 0,4-5 1 0,5-7-8 15,2-3 0-15,4-19-5 16,0 12 1-16,1-16-21 0,2-3 2 0,3 15-14 0,2-14 1 16,-3-23-28-16,31 20 42 15,3-29 25-15,-11-5 0 16,1-17 30-16,-12 23 22 16,-12 20-6-16,-3 2 0 0,1 4 62 15,10 2-19-15,-9 18-52 16,-4-7 1-16,19 60-13 15,-15-37 1-15,7 7 10 0,4 2-23 16,-1-9-12-16,3-2 1 16,-4-15-3-16,-6-9 1 0,-2-5-1 15,-4-6 0-15,4 2-3 0,-8-4 1 16,4 0-13-16,2 2-1 0,1-5-26 16,-1-2-1-16,21-29-96 0,-15-1-25 15,-2-4 73-15,3-2 0 16,-4 1 10-16,-2 6 0 0,2 0 40 0,0-3 0 15,-4 24 37-15,3-16 0 0,-3 4 11 16,1 3 0-16,-1-7 6 0,-2 13 0 0,0 2 12 16,0 2 0-16,0 11 8 0,0 2 0 15,0-10-1-15,0 17 1 0,0-6 0 16,0-1 0-16,-2 7 6 0,2 0 1 0,-2 3-3 16,-1 25-1-16,-1 10-8 0,4-18 0 15,0-1-14-15,0-7 0 0,0-11-11 16,4-1 1-16,-4-2-11 0,3 10 1 15,7-6-19-15,-10-20 0 0,3 11-15 16,5 2 1-16,44-10 26 0,-32-9 1 0,1-3 4 16,14-20 0-16,-13 13 7 0,-4 4 1 15,-11 19 0-15,-4 0 1 0,5-6 10 0,-7 11 0 16,6-7 22-16,-10 14-1 0,3-5-2 16,3 0 0-16,-3 0-14 0,4 1 0 0,-1 4-13 15,0-2 1-15,18 25-7 0,-18-28 1 16,-11-19-15-16,21 29 0 0,24 12-9 15,-8-29 1-15,-6-6-9 0,3-6-1 16,-6-6-16-16,8-19 1 0,-18 17 15 0,-7 3 0 16,-3 14 28-16,0-10 1 0,-4 10 13 15,0 4 2-15,-7-10 4 0,4 20 0 16,-2-6 9-16,-34-4 0 0,25 19 27 16,-16 30 1-16,17-3-28 15,6-5 0-15,5-17-12 0,6 0 0 16,0-13-8-16,0 7 2 0,0-9-18 0,4-1 1 15,1 8-21-15,-3-21 1 0,-1 9-20 16,7 2 1-16,-3-7-24 0,32-1 0 0,-46-6-9 16,52-26 2-16,-19-6-24 0,-2 13 77 15,-13 22 30 1,17-21 1-16,-17 23 18 0,2 2 2 16,-8 3 48-16,2 1 1 0,-1 4 1 15,-4 2 1-15,3 0-19 0,0 4 1 0,20 42-15 16,-23-26-1-16,0-1-7 0,0 2 0 15,0-8-13-15,0-1 0 0,0-5-10 16,0-10-1-16,0 3-1 0,0-2 0 0,0-10-16 16,4 8 0-16,-1-3-9 0,0-5 2 15,26-28-25-15,-9-4 27 0,10-24 10 16,-11 33 0-16,-8 17 2 16,-8 11 1-16,0 0 36 0,5-1 15 15,-7 5-32-15,-2 3 1 16,2 0-12-16,3-1 0 0,-4-2-8 15,2 1 1-15,9 27-19 0,-6-17-1 16,-9-32-36-16,9 25 1 0,-2-8 9 16,3 3 1-16,2-9 18 0,4-2 1 0,2 3 20 15,42-34-1-15,-41 22 18 0,0 0-1 16,-13 18 26-16,-1 0 2 0,-1 1-10 16,0-2-1-16,0 5 50 0,0 8-5 15,0-8-57-15,-1 32-1 16,-2-8-15-16,0 10 0 0,6-29-9 0,0-1-1 15,10 14-55-15,21-12-69 16,-2-12 60-16,7-10-1 0,-8-5 23 16,-5-9 1-16,9-13 39 15,-17 15 2-15,0 3 17 0,-3-4 1 0,-8 15 42 16,8-12 0-16,0 5 25 0,-12 14-1 16,16-13 103-16,-12 21 37 15,5 9-102-15,0 5 1 0,5 32-26 16,2 24 0-16,-13-40-34 0,9 65 0 15,-10-47 23-15,7 99-11 16,-12-41-40-16,-6-50 1 0,-4-11-8 16,-14-10 2-16,-2-1-6 0,-3-3 0 15,-2-10-8-15,0-6 1 0,-1-8-15 0,0-7 1 16,-4-9-20-16,17-3 1 16,-10-11-68-16,-47-44-124 0,-11-49-86 15,45 33 0-15</inkml:trace>
  <inkml:trace contextRef="#ctx0" brushRef="#br0" timeOffset="84084.35">26242 9978 740 0,'5'0'283'0,"10"0"-272"16,2 3 1-16,6-2-4 0,103 10 0 15,-92-9-9-15,44 7 0 0,-72-9-92 16,79 3 1-16,98 3-186 0,-105-6 1 0</inkml:trace>
  <inkml:trace contextRef="#ctx0" brushRef="#br0" timeOffset="84288.33">27135 9756 412 0,'0'0'155'0,"4"1"-155"0,4 2 1 16,0 0-3-16,7 6 1 0,14 9-8 16,4 13 0-16,-14-10 0 0,-3 0 1 0,-13-10 23 15,8 21 0-15,-11-23 40 0,-4 14 1 16,-6-3 3-16,-2 0 1 0,-7-2-21 15,-4 2 1-15,-20 8-29 0,9-11 0 16,20-9-34-16,-35 13-1 0,23-8-91 0,6-5-1 16</inkml:trace>
  <inkml:trace contextRef="#ctx0" brushRef="#br0" timeOffset="86008.72">28032 8817 588 0,'-6'-2'202'0,"2"1"-190"15,4 1 1-15,0 0 25 16,0 1 1-16,0 3-3 0,-4 2 1 0,-1 14-20 16,3 20 2-16,4 3 3 0,4 85-4 15,19 166 6 1,-11-158 0-16,-3-9 6 0,4 27 1 0,-4 8 2 15,-2-10 1-15,0 31 14 0,5 115-34 16,7-2-14-16,-4-121 0 16,-3-26-13-16,9 13 0 0,2 4-15 15,-5-11 2-15,3 5-14 0,-8 14 0 0,0 28-54 16,-7 94 38-16,-6 8 24 16,-7-123 2-16,-1-33-5 15,-3 0 1-15,-2-4-22 0,5-13 1 16,-4-9-27-16,0-25 1 0,-2-9-61 15,-5-14 0-15</inkml:trace>
  <inkml:trace contextRef="#ctx0" brushRef="#br0" timeOffset="87096.29">28351 8565 573 0,'-10'0'253'0,"6"0"-245"15,4 0 0-15,0 0 14 16,4 0-1-16,-1-1 5 0,0-2 0 0,23-2-12 16,26-8 2-16,43-10-13 0,45-9 1 15,-26 9-3-15,30-9 0 0,8 1-2 0,17 0 0 16,3 6 2-16,-3 5 1 0,5 6 5 16,10-4 0-16,0 3-8 0,-9 1 0 0,-3 2-3 15,-1-8 0-15,-5 3 5 0,-16 7 0 16,25-1 50-16,91-17-28 15,-3-6-24-15,-115 18 1 16,-28 5-2-16,-12 0 0 0,-2 0-1 0,-13 1-1 16,7-1-3-16,25-1 3 15,-36 6-3-15,-55 6 0 0,-13 0 4 16,-28-1 0-16,19 0 9 0,-5 1 1 0,-7 0 2 16,-1-1 0-16,-8 2-1 0,9-1 0 15,-5 0-2-15,-24-1 1 0,-4 1 5 0,9 0 2 16,-1 0 6-16,16 1 1 0,-26-1-8 15,27 1-1-15,-21 0-12 0,26 0 0 0,-12 1-14 16,8-2 0-16,17-2 7 16,-10 2 1-16,0 2 6 0,-3 1 0 0,3-3 0 15,3 3 1-15,0 0 0 0,1 3 1 0,4-2-4 16,7 7 0-16,35 30-1 0,-15-21 0 16,-15-5 1-16,-10-4 0 0,24 20 3 0,-10-7 1 15,3 2-1-15,-1 2 0 0,-11-14-1 16,10 17 1-16,0 2 2 0,9 26 1 0,-14-12 3 15,-1-1 2-15,-3 10-1 0,2 3 1 0,-2 8 1 16,-1 4 0-16,2 5 28 0,0 9 1 16,0 9 10-16,3 10 0 0,3 6-29 0,-5-4 2 15,4 2-13-15,-3 8 0 0,2 7-1 16,2 12 2-16,-2 5-3 0,-4 0 1 16,-3 5-3-16,-3 6 1 0,-1 6-1 15,-1 3 0-15,1 1-2 0,-6-9 2 0,4 2-1 16,-7 15 1-16,2 0 0 0,-3-10 0 0,0 0 0 15,0 13 0-15,-1 3-1 0,-8-16 1 16,-3 30 5-16,-22 110-7 0,-17-32-7 16,14-100-1-16,3-23-16 15,4-7 1-15,1-10-41 0,-7-22 1 0,4-7-51 16,-2-9 0-16,-6 5-266 0,-19 16-151 16,-8-62 390-1</inkml:trace>
  <inkml:trace contextRef="#ctx0" brushRef="#br0" timeOffset="87683.98">28022 14102 456 0,'10'0'178'0,"-7"5"-173"0,2 0 1 0,-1 4 9 15,7 17 2-15,-8 0-8 0,-2-13 1 0,6 31-7 16,-4-13 0-16,-2 1-41 0,2-1 1 16,-2-3-55-16,3-1 0 0,-4-8-131 15</inkml:trace>
  <inkml:trace contextRef="#ctx0" brushRef="#br0" timeOffset="88016.48">28171 14503 198 0,'0'-5'129'0,"2"1"-83"16,-2 1 1-16,5 2 35 0,2 1 0 15,7-3-10-15,18 2 1 0,27-3-41 16,-24 1 1-16,37-1-20 0,16-1 1 0,125-6 9 15,-69-1 2-15,13-1 17 0,29 5 1 16,8 1-31-16,4 0 0 0,5-3-14 16,13-10 0-16,4 1 2 0,-4 8 0 0,1 3 6 15,-2-4 1-15,-1 0 81 16,-6 16 0-16,36 4 46 0,138 15-121 16,11 14-35-16,-34-2-9 15,-70-7-4-15,-128-23 1 16,-13-4-119-16,36-2-70 0,-50-9 55 15,-82-9 2-15</inkml:trace>
  <inkml:trace contextRef="#ctx0" brushRef="#br0" timeOffset="88804.26">28617 9210 412 0,'0'0'211'0,"0"10"-78"0,0 10-48 15,2-4-72-15,2 14 2 16,4 4-22-16,1-1 0 16,0-8-67-16,5 4-1 0,-10-22-79 0,7 5 1 15</inkml:trace>
  <inkml:trace contextRef="#ctx0" brushRef="#br0" timeOffset="89116.35">28892 9161 427 0,'17'-40'274'0,"0"16"-205"15,-1 4-1-15,5 4-1 0,89-53 0 16,-81 60-9-16,39-7 1 0,7 5-23 16,0 4 1-16,7 5-17 0,-4 2 1 0,-1 2-16 15,-8 3 0-15,-6 6-5 16,-14 7 1-16,-33-5-7 0,34 24 1 0,-34-9-23 16,-6-1 2-16,-7-4-8 0,-1-2 0 15,-13-8-33-15,-6-1 14 0,-29 21 34 16,-32-3 2-16,27-19 12 15,-7 0 1-15,-7-2 7 0,-7-3 1 0,-9 4 20 16,-4 2 1-16,4 4 21 0,9-3 0 16,7-3 4-16,51-8 0 0,-26 2-39 15,16-2 1-15,12 0-12 0,13-2 0 0,8 0-2 16,7 0 1-16,8-2-19 0,33-4 1 16,4 1-30-16,9-3-1 0,9-1-65 0,0 1 0 15,78-2-159-15,-101 1 0 0</inkml:trace>
  <inkml:trace contextRef="#ctx0" brushRef="#br0" timeOffset="89544.26">28812 9950 602 0,'1'0'214'0,"1"4"-211"16,3 3 0-16,-2-2 1 0,3 7 1 0,5-2-6 16,-5-5 0-16,17 8-74 0,12-7-81 15,-7-3 90-15,1-3-1 16,-6 0 51-16,-8 0 0 0,-9-2 26 16,-1 1 1-16,6-4 36 0,1-5 1 0,-17 7 17 15,12-7 1-15,10-27-3 0,-8 19 0 16,3-4-6-16,5-6-1 0,24-9 40 15,69-27 4-15,0 24-69 16,-12 20 0-16,-21 14-16 0,-3 4-1 16,-5 2-10-16,-9 1 1 0,-5 6-7 15,-64-1 0-15,69 15-1 0,-36 2 0 0,-7 17-22 16,-15-9 1-16,-13 0-10 16,-1-14 0-16,-13 16 15 0,-11 1 1 0,-45 20 11 15,-6-11 4-15,-4-9 2 16,16-12 1-16,18-11 0 0,4-1 1 15,4-6-1-15,4 1 1 0,8-4-22 16,23-1-1-16,2 0-78 0,-11 0 0 0,12-1-120 16,-20-5 0-16</inkml:trace>
  <inkml:trace contextRef="#ctx0" brushRef="#br0" timeOffset="89723.75">28721 10662 572 0,'-7'13'184'0,"5"1"-180"15,4-7 1-15,4-2-1 16,1 6-49-16,9-6 0 0,7-8-84 16,3-3 0-16,28-8-123 0</inkml:trace>
  <inkml:trace contextRef="#ctx0" brushRef="#br0" timeOffset="89947.25">29196 10521 250 0,'17'-20'306'0,"-3"9"-176"16,0 5 0-16,12-2 77 0,147-29-58 15,-113 29-50-15,69 2-46 16,-14 5-43 0,-49 2 0-16,-14 3-9 0,-18 7 1 0,-3 4-3 15,-26-6 0-15,12 28-63 0,-25-12-57 16,-18 18-14-16,-25 3 34 15,-11-10 62 1,1-11 0-16,-22 2 20 0,33-16-1 0,2 0 20 16,-1-1 0-16,7-2 5 0,4 1-1 15,23-6-18-15,-13 0 2 0,2 0-261 16</inkml:trace>
  <inkml:trace contextRef="#ctx0" brushRef="#br0" timeOffset="90380.4">28797 11515 536 0,'9'0'72'0,"-2"0"-91"16,0 0-1-16,-1 0 29 0,0 1 0 0,8-1-6 15,-2 0 0-15,11 1-20 0,-7-1 0 16,5-3 12-16,13-6 0 0,-5-3 56 0,3-5 0 16,4 1 39-16,27-9 1 0,-8 7-9 15,6-1-1-15,7 1-24 0,4 2-1 0,3 4-1 16,5 3 1-16,0-1 8 0,3 8 1 15,-2 2-34-15,-4 0 2 0,-6 0-25 16,-8 2 1-16,-8 2-21 0,-69 5 1 16,71 9-11-16,-42-1-1 0,-10 9-59 15,-27 10 15-15,-11 2 52 16,-15 3 0-16,-7-10 8 0,7-11 0 16,-24 9-5-16,24-12 0 0,4-4-20 15,2-1 1-15,7-2-33 0,6-4 1 0,6-1-87 16,17-5 1-16,-13 1-313 0</inkml:trace>
  <inkml:trace contextRef="#ctx0" brushRef="#br0" timeOffset="90915.92">28861 12573 646 0,'2'0'216'0,"1"0"-216"0,0 0 1 0,3 0 1 16,-3 2 1-16,0-1-7 0,5 2 1 16,-10-2-76-16,38 13-68 15,-4-4 24-15,5-8 88 16,-8-10 43-16,26-4 54 16,10-3 2-16,45-17 2 15,-34 16 7-15,37-2 1 0,-25 10-13 16,10-4 1-16,7-1-13 0,14 3 0 0,4 2 2 15,0 5-1-15,-3 0-33 0,-14 3 1 16,-11 2-15-16,-18 7 1 16,-6 3-14-16,-21-1 1 0,-10 0-25 0,-31-4 2 15,17 18-57-15,-36-11-10 16,-21 25 59-16,11-31 0 0,-28 10-22 16,-24 0 0-16,12-10 0 0,-6 2 1 15,-6 4 54-15,-2 3 1 0,-1 5 41 16,0 1 1-16,4-1 0 0,11-6 0 0,2 2 2 15,12-3-45-15,17-8-2 16,24-7 1-16,10 0-73 0,7 0 2 16</inkml:trace>
  <inkml:trace contextRef="#ctx0" brushRef="#br0" timeOffset="91348.5">29099 12572 513 0,'-3'0'187'0,"0"0"-130"16,6 0 2-16,-3 3-1 0,-3 1 0 15,3 3-40-15,3 7 1 0,5 10-51 0,0-4 1 16,8 14-69-16,-3-14 2 0,0-3-28 16,0 0-1-16,-10-8-191 0</inkml:trace>
  <inkml:trace contextRef="#ctx0" brushRef="#br0" timeOffset="91507.46">29225 12890 416 0,'36'-3'188'0,"-9"2"-122"0,1 1 0 16,2 0 3-16,126-1 2 0,-121 1-42 15,40-3 0-15,-74 3-34 0,38 0 1 16,38 0-91-16,-2-2 1 0,43-3-427 0</inkml:trace>
  <inkml:trace contextRef="#ctx0" brushRef="#br0" timeOffset="94756.13">29912 9007 329 0,'6'-1'254'0,"-2"1"-151"0,-4 0 0 15,0-1-20-15,0 2 1 0,0-1-30 16,0 1 1-16,0-1-1 0,2 0 0 0,1 0 62 16,19 6 2-16,11-5-72 15,21-1 0-15,-18-1 6 16,42-5-25-16,0 0-23 16,5-3 1-16,1 1-9 0,41-2 0 15,-133 11-55-15,51-2 2 0,-12 1-93 16,-5 1 1-16,-9 1-150 0,-14-2-1 0</inkml:trace>
  <inkml:trace contextRef="#ctx0" brushRef="#br0" timeOffset="94988.55">30563 8797 501 0,'0'-2'197'0,"15"1"-149"15,8 4-2-15,1 1-36 16,89 25 2-16,-90-17-6 0,17 14 1 16,-5 1 0-16,-4 3 1 0,-11-4 6 0,-18-14 2 15,-2 30 11-15,-10-25 2 0,-11 17-12 16,-11-1 2-16,-7-1-15 0,-24 12 0 16,23-21-25-16,3-4 1 0,7-4-168 15,22-11-167-15</inkml:trace>
  <inkml:trace contextRef="#ctx0" brushRef="#br0" timeOffset="95308.55">31118 8831 496 0,'13'-2'209'0,"4"-1"-131"0,9 2 19 15,-3-3-82 1,86-10 2-16,-89 11-38 0,17 0 2 16,-38 3-59-16,36-7 2 0,16-2-70 15,-25-1 0-15</inkml:trace>
  <inkml:trace contextRef="#ctx0" brushRef="#br0" timeOffset="95748.06">31397 8711 188 0,'-12'-5'162'0,"5"0"-112"0,1 4 0 0,0 0 14 16,3 1 1-16,-8 1-20 0,5 7 1 0,0 18 29 16,-1 30-13-1,5-10-38-15,2-1 0 0,0-11-10 0,2-22 0 16,-1-4-7-16,2 11 1 16,1 4-4-16,1-8 2 0,1-8-1 0,-2-3 1 15,-8-11-1-15,8 7 0 0,-1 5-17 16,1-4 1-16,-2-3-24 0,2 1 1 0,5-6-52 15,5-4 29-15,40-21 47 16,-46 23 1-16,18-16 12 16,-6 14 1-16,-14 10 54 0,0 1 53 15,-3 3-69-15,9 5 1 16,-21-6-18-16,14 3 0 0,-5 3-1 0,9 34-19 16,-11-29-15-1,2-9-1-15,0 0-29 16,-1-3 0-16,-1 12-68 0,4-24 1 0,-2 8-12 15,0 3 0-15,0-4 65 0,0 3 1 16,-3-23 41-16,4 8-1 0,-1-10 14 0,2 8 0 16,-2-4 10-16,1-1-1 0,-1-4 15 15,0 0 2-15,2-13 4 0,0 18 0 0,-2 11 11 16,1-20-22-16,2 27-29 16,-3-13 0-1,0 17-8-15,0-2-1 0,0 11-46 16,0-10 1-16</inkml:trace>
  <inkml:trace contextRef="#ctx0" brushRef="#br0" timeOffset="95908.05">31598 8804 245 0,'0'-2'109'0,"0"2"-104"15,0 0 1-15,0 0-10 0,0 0 0 16,0-1-103-16</inkml:trace>
  <inkml:trace contextRef="#ctx0" brushRef="#br0" timeOffset="96784.05">31658 8765 122 0,'0'0'84'0,"0"0"-63"0,0 0 1 0,0 0-9 16,0 0 0-16,0 0-8 0,0 0 2 16,0 0-6-16,0 0 1 0,0 0-3 0,0 0 0 15,0 0-5-15,0 0 1 16,0 0 8-16,0 0 0 0,2 0 25 0,-1 0 0 15,2 0 26-15,0 0 1 0,6 0 36 16,28 0 0-16,-11 0 24 0,8 0-75 16,-2 0-37-16,-3 0 0 15,-2 0-2-15,-13 0 1 0,-10 0-15 0,-4 0-61 16,0 0 16 0,-6 0 0-16,6 0-5 0,-2 0 0 0,1 0 12 15,-5-1 1-15,3 1 34 0,-6 0 0 0,2-1 14 16,-45-5 1-16,41 2 3 0,-1 2 1 15,-2-3 17-15,3 2 1 0,4-1 12 16,1 4 0-16,-7-4 29 0,20 8 0 16,-7 0 10-16,-8 2 0 0,3 7-11 15,-21 31-1-15,23-14-17 0,1 2 1 0,2-3-20 16,0 0 2-16,2-5-15 0,0-16 1 16,-1 1-8-16,7 16 1 0,7-6-5 0,-4-12 0 15,3-1-24-15,-15-11-1 0,22 11-19 16,2-10 0-16,-19-3-20 0,19-11 1 0,-10-1 3 15,0-1 0-15,8-15 25 0,-8 12 0 0,4-15 1 16,2-8 23-16,-2-7-2 16,-1 6 0-16,-6 4 5 0,0 1 0 15,-7 22 10-15,0-18 1 0,4-12 47 16,-3 5-8-16,-2 29-31 16,1-14 1-16,-3 25 42 0,0 1 1 15,3-8 12-15,-3 17 2 0,-1 16-26 16,2 14 0-16,-1 9-8 0,0 4 2 0,-3 16 25 15,0 8 37-15,-2 1-66 16,1 70 1-16,4-155-23 0,1 58 0 16,2-32-8-16,2 35 0 0,1-26-7 15,2-2 0-15,-4-17-19 0,10 16 0 0,6-11-22 16,-6-8 0-16,-4-3-10 0,17 0 0 0,-9-7 4 16,5-3 1-16,-1-6 27 0,6-16-1 15,-13 11 22-15,-3 1 1 0,-1 5 9 16,-4 4 1-16,-2 3 9 0,-5 7 0 15,2-6 6-15,-2 1-1 0,-2 16-4 0,2-8 2 16,0 0-12-16,-1-3 0 0,-3 3 4 16,0 0 3-16,2 1 3 15,-1-1 1-15,-6 2 6 0,6 1 2 0,-2 4-4 16,1-2 1-16,-6 7 1 0,-31 32 1 16,41-25 22-16,9-7 19 0,7 8-41 15,16 10 0-15,20-17-18 16,-13-8 0-16,8-1-22 0,1 0-1 0,-21-1-50 15,27-2 0-15,-19-6-171 0,25-8-285 16,25-9 251 0</inkml:trace>
  <inkml:trace contextRef="#ctx0" brushRef="#br0" timeOffset="97369.57">30426 9803 576 0,'39'0'222'0,"-7"0"-176"0,0 0 0 0,2 0-18 16,1 0-1-16,37 0-27 0,-1 0 0 15,0 0-71-15,4 0-1 0,-6 0-99 16,-4 0 0-16</inkml:trace>
  <inkml:trace contextRef="#ctx0" brushRef="#br0" timeOffset="97569.05">31196 9661 507 0,'-7'-5'153'0,"4"4"-157"15,5 1 1-15,3 1 21 0,-2-4 0 16,4 3-3-16,9 4 2 0,11 6-13 15,9 8 0-15,-15-3-9 0,10 13 0 0,-16-5-16 16,-5 0 2-16,-6 2-9 0,-2 0 2 16,-4-13-20-16,-2 12 0 0,-3-5-21 0,-4-3 1 15,-7 0-147-15</inkml:trace>
  <inkml:trace contextRef="#ctx0" brushRef="#br0" timeOffset="97856.05">31556 9740 614 0,'-5'-4'186'0,"5"1"-166"0,0 3-1 0,5 2 14 16,-1-4 1-16,7-2-21 15,5 4 0-15,20-1-12 0,8 1 0 0,-8-3-21 16,2 0 0-16,-16 1-121 0,17-7-112 16,15-4 118-16,-46 7 0 15,19-8-3 1</inkml:trace>
  <inkml:trace contextRef="#ctx0" brushRef="#br0" timeOffset="98300.05">31790 9646 265 0,'-11'0'256'0,"0"15"-88"0,3 2-93 0,4-3-1 15,-11 36-22-15,13-14 1 0,1 56 8 16,1-118-33-16,1 65-25 16,2-4 1-16,2-6-8 15,1-13 1-15,-3-11-28 0,4 3-1 0,5 2-52 16,-1-8 1-16,-18-12-35 0,15 8-1 0,24-8 7 15,-6-13 0-15,-1 6 10 0,17-19 106 16,-10 16 40-16,-9-3-1 16,-11 15 23-16,-1 0 0 0,-8 6 9 15,0 2-1-15,5-5 76 0,-11 13-60 16,4-6-70-16,1 0 0 16,-2 2-16-16,0 1 1 0,0-5-11 0,0 0 1 15,1 4-31-15,1 0 2 0,-2-4-27 16,0 2 2-16,0-5-160 0,3 2 62 15,-3-5 85-15,2-3 46 16,9-15 24 0,-9 4 1-16,-2-3 3 0,0-6 1 0,0 6 6 15,2 9 1-15,-2-24 20 0,1 28 1 16,1-12-4-16,1 13-1 0,2-15-8 0,-2 19 1 16,2-3 14-16,2-1 0 0,-11 18 22 15,8-12 2-15,-4 6-23 0,6 0 2 0,-5 4-26 16,1-2 0-16,19 26-10 0,-18-1 2 0,-3-11-2 15,2 2 1-15,0-3-18 0,-2-11 2 16,3 14-24-16,-3-16 0 0,1-3-62 16,-1-1 0-16,0 2-81 0</inkml:trace>
  <inkml:trace contextRef="#ctx0" brushRef="#br0" timeOffset="98479.58">32227 9729 124 0,'7'-7'94'0,"-4"3"-65"16,2 1-1-16,-4 0 3 0,1 1 0 15,-1 0-1-15,1-3 1 0,-4 10 85 0,2-3 26 16,0 1-30 0,3 5-16-16,-6 20-74 15,0 1 1-15,-3 15-19 0,4-35 0 0,1 18-5 16,1-11 1-16,1-10-25 16,2-1 2-16,2 11-60 0,1-10 1 0,-9-23-61 15,11 20 1-15</inkml:trace>
  <inkml:trace contextRef="#ctx0" brushRef="#br0" timeOffset="98828.62">32449 9520 305 0,'0'0'159'0,"-3"8"-101"16,-1 0 1-16,0 11 111 0,-8 20-69 16,-23 96-89-1,31-110-1-15,1-7-12 0,1 15 1 16,-1 1-30-16,1-3 1 0,4-21-33 0,-1 16 1 15,3-17-9-15,3 20-1 0,-1-24 6 16,9 11 0-16,11-7 41 0,-3-9 0 0,3 0 29 16,2 0 1-16,-14-3 6 0,27-3 0 15,-17-5-2-15,-3-4 1 0,-1-4-4 0,2-18 0 16,-12 7-4-16,-2 1 0 0,-7 18 9 0,-1-10 1 16,0 3 16-16,0 12 1 0,-4 4 26 15,-4-11 1-15,-6 9 16 0,17 12 0 0,-10-5-7 16,-30 3-1-16,51 11 44 0,-48 29-35 15,39-15-51-15,5-19 1 16,18 23-16-16,1-27 1 0,22 3-8 16,-9-8 1-16,-21-3-26 0,20 0 0 15,-22-3-41-15,21-2-1 0,-4-2-29 0,-4-5 0 16,13-14-76-16,-22 2-1 0</inkml:trace>
  <inkml:trace contextRef="#ctx0" brushRef="#br0" timeOffset="99107.12">32762 8710 441 0,'2'0'215'0,"-2"4"-148"15,1-1-1-15,-1 5-30 0,2 9 1 16,-2 6-31-16,0-4 0 0,0 30-15 16,0-25 0-16,0 19-77 0,2 7-1 0,-2 1-97 15,1 28 1-15</inkml:trace>
  <inkml:trace contextRef="#ctx0" brushRef="#br0" timeOffset="99401.12">32812 9650 575 0,'15'-10'185'0,"0"7"-139"16,-1 3 2-16,-3-2 1 0,12 4 55 16,4 17-41-16,-14 5-51 15,-3 24 2-15,-8-23-12 0,-1-13 1 16,3 11-3-16,-1-1 1 0,1-16-20 15,7 10 1-15,12-1-75 0,0-10 0 0,-2-13-277 16</inkml:trace>
  <inkml:trace contextRef="#ctx0" brushRef="#br0" timeOffset="111203.88">4655 10689 627 0,'-6'0'285'0,"1"0"-269"0,3 0 0 0,2 0-7 15,2 0-1-15,0 0 46 0,2 0 12 16,1 0-44-1,21 0 0-15,3 2 7 0,34 0 0 16,-12 1 2-16,1 2 1 0,20 5 4 16,51 4-21-16,37 2-12 15,-76-14 0-15,-4-2-51 0,23 0 0 16,9-4-143-16,26-14 1 0</inkml:trace>
  <inkml:trace contextRef="#ctx0" brushRef="#br0" timeOffset="111844.14">6443 10697 321 0,'84'16'248'0,"-15"-6"-173"0,-6-3 0 15,45-1-14-15,541 13-37 16,-476-20-18-16,86 1 0 16,-35-2-5-16,-5-3 1 0,2-3 0 15,1-7 0-15,-4 3-2 0,-16 7 1 0,-4 2 19 16,-3-8 1-16,28-3-105 0,99-3-315 16</inkml:trace>
  <inkml:trace contextRef="#ctx0" brushRef="#br0" timeOffset="113968.02">22496 14422 397 0,'-55'-3'217'0,"-7"2"-73"0,-1-1 8 15,10-1-111 1,-191-19 1-16,198 12 6 0,-79-21-3 16,7-4-8-16,39-2 0 15,13 3-22-15,2-12 2 0,2 0 3 0,2-4 0 16,4 1-9-16,4-2 0 0,7-5-10 16,1-4 1-16,8-6-2 0,7-4 1 0,7-7 0 15,12-9 0-15,5-5-5 0,8-9 1 16,6-3 0-16,10 10 1 0,5 5-3 15,10 8 1-15,5 7-1 0,8 15 1 0,4 2 0 16,13-4 0-16,8 1 3 16,16 7 0-16,10 5-2 0,25 13 0 0,11 6 1 15,20 19 0-15,8 6-3 0,17 5 1 16,7 7-25-16,8 31 1 0,0 11-10 16,-11 20 0-16,-5 4-17 0,-11-5 0 0,-5 0-26 15,-29 13 1-15,-12 5 25 0,-25 4 0 16,-13 2 23-16,-28 6 2 0,-12-1 37 0,-31-1 0 15,-10-6 2-15,-24-10 0 0,-24 7 78 16,-93 50 18-16,-58 5-57 16,43-60 0-16,15-20-25 0,-6-8-1 15,-2-6-19-15,1-14 1 0,3-3-16 16,5-10 0-16,5-4-53 0,15-14 0 16,-6-10-278-16</inkml:trace>
  <inkml:trace contextRef="#ctx0" brushRef="#br0" timeOffset="115140.16">31144 6901 510 0,'0'0'256'0,"-2"13"-180"0,2 6 1 0,-3 5-9 15,-5 25 1-15,-23 123-32 0,19-132 1 0,3 4-19 16,-28 83 0-16,10-34 7 0,-9 1 0 16,1 4-10-16,1-5 2 0,-6 2-6 0,-11 18-12 15,5-22-31 1,17-43 1-16,3-4-156 0,-14 4-182 15</inkml:trace>
  <inkml:trace contextRef="#ctx0" brushRef="#br0" timeOffset="115348.16">30455 8113 248 0,'0'-11'223'0,"-3"9"-167"0,3 1-1 16,0-1 138-16,3 9-66 15,-1 0-90-15,4 9 0 0,9 20 30 16,18 16 4-16,-15-41-46 16,33 26 2-16,-11-29-15 15,20-7 1-15,-8-6-8 0,-23-2 1 16,3-4-51-16,62-19 1 0,-2-15-99 16,-37 10 0-16,-11-5-126 0,-11-3 1 0</inkml:trace>
  <inkml:trace contextRef="#ctx0" brushRef="#br0" timeOffset="117576.17">21022 16065 631 0,'-16'-26'229'0,"7"9"-222"16,3 3 0-16,-5 0 145 0,-21-23-25 16,-5 18-105-16,11 19 1 15,15 5-8-15,-12 7 1 0,0 9 0 16,1 8-1-16,-14 34-1 0,16-11-13 15,3-2-9-15,14-20 1 16,6-14-21-16,-1-13 2 0,4 1-22 16,11 4 0-16,-1-10-37 0,31-15 54 15,3-14 41 1,39-33 22-16,-49 35 1 16,-14 21 1-16,-15 16 14 0,-6 5 1 15,0 27 46-15,0 65 9 16,-5-10-68-16,0-63-1 0,2-3-18 15,1 38 0-15,2-18-10 0,9 39 1 16,-4-67 2-16,3 12-10 0,0-10 8 16,0-9 0-16,-4-10-11 15,4-6 0-15,-8-3-21 0,9-6 1 16,6-15-22-16,-4-3 0 0,5-36-74 0,-6-8-17 16,-4-27-6-1,-3-13 66-15,-3 6 68 16,-4 51 1-16,3 17 12 15,-1 15 0-15,-3 31 4 0,5-27 1 0,0 8 69 16,-1 14 32-16,-4 13-61 16,5-13 0-16,21 48 18 15,-20-1-31-15,2 2-31 16,-2 0 1-16,0-17-12 0,4-12 0 16,2-5-10-16,-3-6 1 0,3-4-54 0,2-6-1 15,-2-5-87-15,14-13 26 16,15-20 96-16,1-31 2 15,-26 37 25-15,1 2 1 0,-5 7 15 16,-6 16 0-16,5-9 10 0,-7 13 2 16,9-4 4-16,-16 9 2 0,3-3-12 0,3-2 0 15,2 2-9-15,-5 0-1 0,2 0-28 16,6 0 2-16,23-6-120 0,-7-10-47 16,13-23 118-16,3-26 104 15,-30 37 14 1,-10 25 1-16,-7 1 23 0,-2-5 0 0,0 12 3 15,9 4 0-15,-12-2-23 0,-48 35 2 16,31 2-22-16,11-14 1 0,8-2-15 16,2 1 1-16,5-4-13 0,1-4 0 15,2-14-8-15,2-2 0 0,0 0-30 0,4 9 2 16,3-9-56-16,-9-15 0 0,8 10-43 16,28 2 1-16,-6-23-3 0,-7-3 0 15,7-6-27-15,10-2 118 0,23-7 77 16,-30 26 0-16,-10 7 23 15,-16 6 0-15,12-3 23 0,-7 3 0 0,-9 5 113 16,9 18-67-16,-18-15-96 16,17 42 1-16,-11-23-23 15,0-11 0-15,0-3-8 0,0-7 0 0,1-6-63 16,3 3 0-16,-3-15-61 16,5 9 1-16,1-7 23 0,31-43 0 0,-23 28 51 15,7 2 1-15,4-10 76 0,-11 12 2 16,-1 4 54-16,-10 11 1 0,0 1-20 15,-1 3 2-15,3-3 3 0,-6 5 1 0,-3 7-20 16,4-4 0-16,4 5-21 0,12 20-35 16,-8-7-49-16,8-6 0 15,1-5-127-15,16-11-1 0,-5-12-210 16</inkml:trace>
  <inkml:trace contextRef="#ctx0" brushRef="#br0" timeOffset="117771.67">22478 15875 498 0,'1'8'448'0,"1"3"-296"15,-1 4-1-15,-1 3-36 16,5 73 2-16,-3-65-39 0,-2 29 2 0,0-52-17 16,0 54 1-16,3 9 1 0,6 76 1 15,3-60-41-15,-2-8-1 0,0-3-13 16,-9-14 0-16,-2-4-2 0,-6-14 0 0,4-45-6 16,-8 39 1-16,-12 3-13 0,2-25 1 15,-18-6-20-15,10-8 1 0,4-19-75 0,-57-55-55 16,26-6-15-1,16 8 0-15,9 12-301 0,-1-2 0 0</inkml:trace>
  <inkml:trace contextRef="#ctx0" brushRef="#br0" timeOffset="118044.33">23892 15948 976 0,'10'-1'328'0,"19"1"-323"16,0-3 4-16,-1 0 1 15,116-11-12-15,-112 10 1 0,31 1-67 16,-63 5-1-16,61-9-105 0,24-2-1 0,-39-2-39 16,-9-1-1-16</inkml:trace>
  <inkml:trace contextRef="#ctx0" brushRef="#br0" timeOffset="118239.83">24467 15796 277 0,'-35'-10'317'0,"13"4"-207"0,2 4 1 0,2 1-42 15,-64-6 2-15,69 9-10 0,3 6 1 16,-11 6-6-16,5 8 1 0,-13 38 54 15,11 14-9-15,4 7-64 16,7-11 1-16,6-23-21 16,1-27 0-16,0 24-6 0,3-26-20 15,2 14-22-15,4-8-1 16,11-3-123-16,-9-29-69 16,10-21-92-16,18-35-8 15,-4-45 66-15</inkml:trace>
  <inkml:trace contextRef="#ctx0" brushRef="#br0" timeOffset="118552.34">24361 15990 193 0,'3'-4'184'0,"-3"2"-97"16,0 2 0-16,3 2 112 0,2-2-52 16,5 0-108-1,1 0 1-15,20 3-8 0,19 2-20 16,12-5-11-16,-42-1 1 15,20-4 0-15,1-1 0 0,-21 0 0 16,-17 3 1-16,8 0 4 0,-8 1 2 0,5-1-5 16,-4 1 0-16,-14 5-5 0,16-4 0 15,-6 1 2-15,0 0 0 0,0-2 7 0,-3 2 0 16,3 2 11-16,-3-1 1 16,0 5 11-16,0 0 2 0,-23 31 7 0,16-7 1 15,1 2-6-15,2 3 0 0,3-3-14 16,3 0 0-16,-1-18-14 0,2 14 2 0,0 10-14 15,2-20 2-15,-1-11-27 0,4-2-1 16,5 11-63-16,-2-9 0 0,3-17-277 16,14-26-96-16</inkml:trace>
  <inkml:trace contextRef="#ctx0" brushRef="#br0" timeOffset="118672.85">24866 15682 346 0,'-7'4'138'0,"-1"10"-126"0,3-4 3 16,-1 2 1-16,-9 18-17 0,7-14 0 16,0 2-82-16,1-5 1 0</inkml:trace>
  <inkml:trace contextRef="#ctx0" brushRef="#br0" timeOffset="119180.34">25116 15315 551 0,'-30'7'341'0,"16"11"-247"0,3 5 1 0,2 4 23 15,-19 119-1-15,24-110-33 0,4 31 1 16,-3 13-19-16,-5 35-50 15,2-13-15-15,1-44 0 0,2-14-31 16,-1-9-1-16,1-1-173 0,0-36-157 16,-10 37 45-1,1-28 0-15</inkml:trace>
  <inkml:trace contextRef="#ctx0" brushRef="#br0" timeOffset="119435.35">25083 16058 559 0,'0'-3'328'0,"7"2"-181"16,4 1-20-16,0-3-89 15,9-4 0-15,18-1-27 0,-13-2 0 16,-1-3-14-16,-1-1 0 0,6-12-5 16,-16 7-1-16,-4-1 1 0,-9 13 1 15,2-9-2-15,-4 2 1 0,-4 8 6 16,-10-10 0-16,-2 9 10 0,15 12 0 0,-44-15 11 16,22 12 2-16,0 6 16 0,2 6-1 15,7 5 26-15,-3 17 0 0,14 0 44 16,2 12-51-16,6-29-43 15,2-1-1-15,4 18-8 0,19 5 1 16,15-16-20-16,-5-12 0 0,5-8-47 0,6-1 1 16,8-4-96-16,-26 0 2 0,-2-7-120 15,31-5 2-15</inkml:trace>
  <inkml:trace contextRef="#ctx0" brushRef="#br0" timeOffset="119951.84">25798 15384 631 0,'0'-7'318'0,"3"5"-217"15,-3 3-1-15,2 5 10 0,1 1 1 0,3 20-38 16,-4 9-1-16,1 14-37 0,4 10 1 16,-4 7-23-16,-3 5 0 0,4 79-10 0,-4-62 1 15,0 3-94-15,0 1 1 0,-2-2-226 16,-3-8 1-16</inkml:trace>
  <inkml:trace contextRef="#ctx0" brushRef="#br0" timeOffset="121232.85">24038 16332 720 0,'-7'23'289'0,"1"14"-268"16,-2-9-19-16,0-4 0 0,-38 94-158 15,34-101 1-15</inkml:trace>
  <inkml:trace contextRef="#ctx0" brushRef="#br0" timeOffset="123047">27158 15799 737 0,'23'0'169'0,"2"-1"-185"15,5 1 1-15,4-2 21 0,146-8 1 0,-134 4-4 16,50-2 0-16,3-2-44 0,-5 7 1 16,-1 0-141-16,-8-8 1 0</inkml:trace>
  <inkml:trace contextRef="#ctx0" brushRef="#br0" timeOffset="123264">28204 15509 729 0,'0'-2'143'0,"3"4"-160"16,-2 1 2-16,7 5 43 0,6 5-1 15,18 19-9-15,16 11-1 0,-28-26-14 16,17 16 0-16,-5 0-6 0,8 20 1 0,-27-17-1 16,-8 0 0-16,-19-3 4 0,-1-18 1 15,-6 0-4-15,-39 29 0 0,-24-4-17 0,21-15 0 16,-1-6-59-16,-2-4 2 0,5-6-77 15,7 0-1-15</inkml:trace>
  <inkml:trace contextRef="#ctx0" brushRef="#br0" timeOffset="123788.01">29234 15581 557 0,'-1'19'313'0,"-1"0"-249"16,2 5 1-16,-1-5 7 16,-1 84 1-16,8-82 59 0,34 21-56 15,19-21-58-15,-1-13 2 16,-33-9-9-16,50-6 1 0,-27-9-5 16,-26 2 2-16,17-18 2 0,10-33 0 0,-40 12-10 15,-6-3 1-15,-15-1-7 0,-5 28 1 16,-3 4 6-16,-37-48 0 0,-21 20-7 15,18 31 0-15,-4 13-22 0,-4 8 2 0,-1 13-55 16,32 1 0-16,5 2-94 16,-66 28 0-16</inkml:trace>
  <inkml:trace contextRef="#ctx0" brushRef="#br0" timeOffset="126876.01">4925 12147 155 0,'100'-10'40'0,"-25"-11"-160"15</inkml:trace>
  <inkml:trace contextRef="#ctx0" brushRef="#br0" timeOffset="127364.51">6218 11849 578 0,'-22'0'247'0,"12"0"-208"0,2 0 0 16,7 1 76-16,15 3-31 15,18 3-57-15,28-1 2 0,29-1-9 16,31-1 1-16,150-7-11 16,-101-9 1-16,9-6-7 0,17-10 0 0,40-1 45 15,135 0 2-15,18-9-44 16,-147 19-1-16,-37 6-12 16,2 1 0-16,-5 2-43 0,-18 9 0 0,-8 1-77 15,-9 0 0-15,13-2-337 0</inkml:trace>
  <inkml:trace contextRef="#ctx0" brushRef="#br0" timeOffset="132839.82">20436 17370 480 0,'0'-4'217'0,"0"2"-197"15,0 4 0-15,0-2 17 0,0 0 0 0,0 0-9 16,0 0 2-16,0-2-24 0,0 2 0 16,0 0-8-16,0 0 1 0,0 0-2 15,0 0 0-15,0 0-3 0,0 0 0 0,0 0-22 16,0 0 1-16,0-1-59 0,0 1 0 16,0-2-318-16</inkml:trace>
  <inkml:trace contextRef="#ctx0" brushRef="#br0" timeOffset="134064.32">21103 17188 729 0,'-20'0'275'0,"0"-1"-204"0,8 5-12 15,0 0 1-15,-25 16 43 0,12 25-40 16,16 0-46-16,4-3 1 16,5-6-10-16,0-20 1 0,0 16-4 15,2-18 0-15,-1 13-6 0,2 0 1 0,2-9-7 16,-2-11 1-16,-1-2-30 0,10 14 1 16,0-9-36-16,-15-27 26 0,28 25 42 15,-5-21 1-15,-5-1 9 16,-21 10 1-16,35-41 37 0,-26 32 15 15,-3 11-14-15,3-8-1 16,-4 23-6-16,1-13 1 0,1 11 18 16,2 29-17-16,2 2-35 15,1 0 0-15,6 23-9 0,-6-52 1 16,7 21-19-16,0-20 0 0,-9-12-27 0,2 2 1 16,11 5-21-16,-5-8 1 0,-21-10 1 15,35 7 1-15,-27-10-12 0,36-27 1 0,-25 8 17 16,6-22 1-16,-10 34 33 0,5-19 0 0,3-22 24 15,-1 25 1-15,-2 6 8 0,-4 15 1 16,4-10-2-16,-6 17 0 0,6-8 17 0,-6 12 2 16,7-8 36-16,-14 17 0 0,2-2-3 15,5-2-1-15,-5 3-39 0,5 3 2 16,19 24-16-16,-18-13 1 0,1 5-12 0,0-12 0 16,-2-10-20-16,-1 2 2 0,7 4-24 15,-9-11 1-15,1-1-7 0,4 3-1 0,30-7 18 16,-45-3-1-16,51-26 19 0,-23 0 1 15,-9 15 13-15,-5-2 1 0,-4 16 10 0,3-12 0 16,-2 6 17-16,-3 10 0 0,2-6-9 16,-2 10 2-16,0 3 35 0,0 6 8 15,0-6-41-15,-2 14 1 16,2 15-11-16,-2-2 1 0,2-8-8 16,0 1 0-16,0-5-5 0,0 0 0 0,2-13-81 15,2-1-102-15,1 1 60 16,-5-18-1-16,4 13 30 0,6-6 1 15,32-18 60-15,-17-3 1 0,-5 6 42 16,12-8 1-16,-12 13 26 0,-3 1 1 0,-8 10 60 16,5-2 69-16,-7 7-99 15,-6 1 0-15,11 0-18 0,-21 4 1 16,12 2-18-16,0-2-1 0,-1-1-12 0,2 41-1 16,-4-35-15-16,0 0 0 0,0-3-15 15,0-5 0-15,3-2-28 0,-3-4 0 0,2-1-30 16,1 3-1-16,2-6 55 15,1 2 0-15,30-44 20 0,-21 32 0 0,-9 13 19 16,17-18 1-16,0 10 17 0,-19 13 0 0,7-4 12 16,0 4 0-16,-8 2-3 0,0 0 0 15,-3 1 7-15,9 10-18 0,-9-12-32 16,6 5 1-16,20 23-43 16,-7-10-81-16,-15-19 16 15,7-1 0-15,11-9 44 0,-10-1 1 0,17-21-56 16,7-14 83-16,-10 12 57 15,-6 11 44 1,-16 18-30-16,1 1 0 0,10-8 99 16,-12 15-28-16,-4 4-83 15,2-5 0-15,4 2-9 16,-4 2-1-16,3 2-11 0,-1-4 1 0,23 47-4 16,-23-47 0-16,0-2 0 0,3 5-33 15,-14-21 20-15,19 21 1 16,-10-8 5-16,6-1 0 0,-4-4 5 0,1 2-1 15,1 1 4-15,4-6 0 0,-4 7 7 16,33-27 1-16,-58 46 23 0,35-26 1 0,-4 3 46 16,23-15-1-16,-29 26-11 0,-18 9-1 15,32-6 52-15,9 33 0 0,-10 18-47 0,0-11-1 16,-1 20-29-16,-10-21 15 16,5 32-32-16,-6 46 2 15,-1-66-19-15,-5-17 0 0,-4-50-4 0,1 48 0 16,-5-10-2-16,-5-2 0 0,-12 8-4 15,5-20 1-15,-14 1-6 0,11-12 1 0,14-3-17 16,-27-1 1-16,25-4-27 0,-15-1 1 16,12-5-44-16,-28-19 0 0,-10-40-266 0,6-17-266 15</inkml:trace>
  <inkml:trace contextRef="#ctx0" brushRef="#br0" timeOffset="134387.43">23416 17611 674 0,'0'2'314'0,"0"5"-275"0,0 2 0 0,0-2-19 16,0 1 2-16,0 7-36 0,0 2 2 0,0 4-121 15,0-19 1-15</inkml:trace>
  <inkml:trace contextRef="#ctx0" brushRef="#br0" timeOffset="134951.93">23774 17451 765 0,'21'-6'288'0,"-3"3"-239"0,0-2 1 15,1 0 2-15,73-21 1 0,-68 21-21 0,36-13-71 16,-42 15-24 0,22-7 2-16,-10 3-41 0,-11 2 0 0,-14 1-34 15,6-7 0-15,2-2 23 0,-11 2-1 0,-5 17 74 16,3-6-1-16,-3-1 39 0,2-5 0 16,-1 5 33-16,-1 0 1 0,-3-6 3 0,1 4 0 15,-1-2 48-15,-9-4 0 0,-28-21-3 16,29 26 0-16,-3 0-30 0,14 6 1 15,-8 8 78-15,11 12-23 0,-14 30-70 16,10-5 1-16,2-3-20 16,2-26 2-16,-2 16-13 0,2 0 1 0,0-4-9 15,2-16 1-15,0-2-37 0,1 8 1 16,5 10-133-16,1-23-24 0,9-7 108 16,2-10 1-16,9-14 65 15,-10 2 0-15,2 3 62 0,7-13 1 0,-8 15 21 16,-11 14 2-16,7-8-11 0,-3 9 0 0,-2-1 16 15,-8 3 1-15,2 0-11 0,-8 3 2 16,9 2 6-16,-3 1-60 16,0-2-22-16,-2 1 1 15,-1-5-25-15,24 32 1 0,-40-54-56 0,21 29 1 16,-5-10-35-16,0 2 0 0,3 0 24 16,-3-8 0-16,13-13 31 0,-13 0 1 0,0-15 64 15,0 16 0-15,2 9 104 0,-1 1 1 0,1-15 15 16,0 23 0-16,-1-13-63 0,1 16 0 15,-4 6 60-15,2-4-17 0,0-1-75 16,2-1 1-16,-2 6-29 16,0-3 0-16,0 0-84 0,1 3-156 15,-1-7 50 1,2 2 1-16,-1-1-46 0</inkml:trace>
  <inkml:trace contextRef="#ctx0" brushRef="#br0" timeOffset="135176.43">24381 17359 340 0,'1'-7'226'0,"-1"3"-193"0,2 1 1 15,-1 1-15-15,4 0 2 0,-2 1-7 16,8-8 0-16,-9 13-11 0,31-19 1 0,-8 10-10 16,-5-1 1-16,-14 5-8 0,12-6 1 0,3-2 8 15,-16 7 0-15,8-7 10 0,-10 8-1 16,-9 6 22-16,6-5 2 0,0 0 24 0,1-2 1 16,1 5-5-16,-4 1 1 0,2 1-21 15,-1 1 0-15,-1 33-9 0,-1-5-13 16,0-14-6-1,3 0 0-15,0-18-21 0,0 1 0 0,3-2-22 16,0 8 1-16,-3-23-94 0,6 13-53 16,2-7 69-16,2-6 1 15</inkml:trace>
  <inkml:trace contextRef="#ctx0" brushRef="#br0" timeOffset="135564.96">24749 16977 425 0,'0'0'340'0,"0"11"-132"0,0 2-143 15,0 0 2-15,0 2-21 16,0 7 0-16,0 15 44 0,0 6-26 16,0 1-40-1,2 25 1-15,1-21-11 0,0-11 1 0,5-10-11 16,1-2 1-16,8 8-7 0,-9-23 0 0,5 6-12 16,11 5 2-16,-6-12-28 0,9-5 1 15,-7-4-9-15,-1-4 13 0,13-5 16 16,22-7 1-16,-27-4 4 15,-8 1 0-15,4-13-1 0,-9 9 1 0,-3 0 10 16,-2 0 1-16,-2 4 5 0,-5 10 0 16,1-7 5-16,-3 2 1 0,0 5 9 0,0 6 2 15,-3 1-4-15,3 6 1 0,-7-6 51 16,-1 8 19-16,3-2-45 16,-10 9 1-16,-44 47 41 0,47-16-2 15,6 0-56 1,4-8 1-16,5-27-12 0,2 12 1 0,3-12-2 15,13 15 0-15,19-4-1 0,2-9 2 16,13-4-6-16,6-2 0 0,-27-4-21 0,35 1-1 16,-33-4-32-16,33 2 1 0,-34-2-84 0,73-7 0 15,30-12-164-15,-71-4 1 0</inkml:trace>
  <inkml:trace contextRef="#ctx0" brushRef="#br0" timeOffset="137103.93">25898 16861 694 0,'-12'-17'298'0,"6"13"-271"16,4 1 0-16,2 1 28 0,4-1-1 16,1 3-13-16,0-5-1 0,21 10 4 15,17 14-12-15,9 21-6 16,-4 27-1-16,-45-49 2 0,8 38 0 15,-11-20-4-15,-2 2-1 0,1-22-5 0,-2 0 0 16,-2 16-12-16,2-5 1 0,0-5-4 16,0-3 0-16,3-13 24 0,9 8-12 15,11-2-13-15,26-5 1 16,5-10-21-16,3-2 0 0,-21-2-45 0,34-5 1 16,48-11-77-16,7-7 1 0,-22-3-482 0</inkml:trace>
  <inkml:trace contextRef="#ctx0" brushRef="#br0" timeOffset="138503.38">27492 16788 869 0,'-29'0'289'0,"16"5"-285"16,7-1 0-16,-1 1 41 0,-2 5 1 0,18-5-10 15,5 5-1-15,34 3-21 0,36 1-1 16,-5-7-8-16,14 1 0 16,6-2-4-16,58 4 0 0,-46-5-10 0,0-5 0 15,-3 0-65-15,-12 0 2 0,-5 0-69 16,-15 0 0-16,-8-7-108 0,-14-17-1 0</inkml:trace>
  <inkml:trace contextRef="#ctx0" brushRef="#br0" timeOffset="138708.88">28763 16611 562 0,'-18'-10'245'0,"8"4"-254"16,4 2 0-16,4 1 15 0,-10-2 0 16,12 8 9-16,0 1 0 0,8 3-6 15,-8-3 1-15,4 36 8 0,7-1-1 0,-3-11 4 16,-2 2 0-16,-10-16 1 15,1 33 1-15,-13-26 14 0,-31 39-21 16,-32 4-16-16,25-39 1 16,22-9-16-16,6 0 0 0,20-12-27 15,-1 2 0-15,-3 3-46 0,4 0 1 0,11-8-16 16,5-7 0-16,-4 11 5 0,2-4 0 16</inkml:trace>
  <inkml:trace contextRef="#ctx0" brushRef="#br0" timeOffset="138896.38">29302 16437 332 0,'35'-33'231'0,"-13"13"-110"16,-2 3-1-16,-5 4-26 0,71-41 0 0,-71 51-41 16,11 1 2-16,-15 8 1 0,14 4 0 15,4 22 27-15,11 71-57 16,-20 38-68-16,-17 29-210 15,-29 7-57-15,-6-76 0 16</inkml:trace>
  <inkml:trace contextRef="#ctx0" brushRef="#br0" timeOffset="140872.45">4306 13480 403 0,'13'0'224'0,"11"5"-91"0,16 6 34 16,14 0-50-1,261 46-58-15,-237-48-45 16,45-3 1-16,-15-2-9 0,-3 2 1 15,-2 3-5-15,0-7 1 0,3-2 3 16,9 5 1-16,2 0-1 0,3 3 1 16,4-1-4-16,5-6 0 0,3-1-1 15,2 0 1-15,2 0 32 0,-2 0 0 0,-1 0-6 16,-12 0-1-16,-1-1-23 0,-12-6 0 16,-1-1-12-16,-17 7 0 0,-2 1-70 0,-18 0 1 15,-3 0-65-15,-22 0 1 0,-6-1-98 16,-50-2 1-16</inkml:trace>
  <inkml:trace contextRef="#ctx0" brushRef="#br0" timeOffset="141916.06">9335 13521 505 0,'-51'6'190'0,"28"2"-189"16,3 0 0-16,11-1 8 15,-28 11 2-15,33-11 40 0,8-5 0 0,13-9-12 16,-12 7 0-16,34 1-19 0,23-22-1 16,26-29-12-16,-13 5 0 0,6-8-4 0,7-1 0 15,7-2 1-15,-1 12 0 0,-2 7 5 16,-9 10 1-16,7 9 10 0,33 18 13 15,-21 25-12-15,-49 19 0 16,-11 6 6-16,-4 6 0 0,-4-4 10 16,3-1 0-16,17 0 35 0,27-9-27 15,13-15-34 1,2-20 0-16,-11-10-10 0,18-14 0 0,6-4-4 16,17-7 1-16,4 4 0 0,-5 14 1 15,-5 4 0-15,-3 6 0 0,-2 0 2 16,-7 6 1-16,-1 1 0 0,-3 7 1 0,0 2-2 15,-8-2 1-15,-3-3-19 0,-2-9 2 16,3-2-75-16,-2 0 1 0,11-6-549 0</inkml:trace>
  <inkml:trace contextRef="#ctx0" brushRef="#br0" timeOffset="143952.28">21359 18054 631 0,'-13'0'245'0,"2"1"-195"16,-1 2 0-16,1 2 7 0,-21 14 1 16,-4 18-23-16,15-8 0 0,4 2-22 15,0 1 0-15,9 2-8 0,4-3-1 16,2 1-4-16,2-17 0 0,0 15-3 0,2-2-1 16,-1-19-16-16,2-1 0 0,8 20-91 15,12-12 9-15,-12-20 61 16,12-1 1-16,17-15 35 0,-15-5 1 0,-3 0 25 15,12-14 0-15,-26 31 8 0,7-7-1 16,-4 5 62-16,-8 16 38 0,5 13-16 16,3 50 1-1,-10 4-81-15,5 7 1 0,1-12-15 16,-6-44 1-16,5 23-8 0,0-5 1 16,10 23 0-16,-3-27-7 0,1-7-12 15,-3-8 2-15,-3-14-14 16,-7-9 1-16,4 2-19 0,-1-2 1 0,-5-6-72 15,4-3-9-15,15-35-30 16,-13-15-47-16,-5 24 92 16,0-26 0-16,0-2 49 0,-3 4 1 15,1 10 21-15,-3-1 1 0,1 2 23 0,1 4 1 16,3 3 27-16,-3 7 11 16,3 9 36-16,0 10 0 0,3 13 20 15,-1-4 0-15,1 15-18 0,-3 0 1 0,3 0-16 16,12 49 0-16,-9-26-11 15,1-1 1-15,2 1-12 0,-3-3-1 0,6 2 5 16,5-3-21-16,0-9-16 16,1-6 1-16,12-8-22 0,-12-5 1 15,-7-4-25-15,12-5 0 0,-2-7 8 0,5-9 0 16,20-29-29-16,-10-3 46 0,-4 1 23 16,-15 16 0-16,-10 22 22 15,0 2 0-15,-6 14-11 0,1 0 0 0,1-4 16 16,-1 6 0-16,-6 6 4 0,4-3 1 15,2 0-21-15,-2 2 1 0,2 24-9 16,-2 0-1-16,1-8-7 0,2 0 0 0,0-7-12 16,0-9 1-16,11 10-25 0,3-8 0 15,-15-14-76-15,28 9-24 0,-8-13 45 16,1-5 0-16,4-25-101 16,-10-12 88-16,-11 15 101 15,-3 13 0-15,-3 22 32 0,0 1 1 0,0 0 42 16,0-6 1-16,-3 21 91 0,-1-7-47 15,-4 11-82-15,-4 14 1 16,5-2-23-16,0-1 2 0,7-9-13 16,0 1 0-16,0 5-29 0,3-20 1 0,1-1-66 15,0 4 1-15,3-4-28 16,-5-16 0-16,30 12-200 0</inkml:trace>
  <inkml:trace contextRef="#ctx0" brushRef="#br0" timeOffset="144175.82">22330 18319 275 0,'4'0'268'0,"-4"2"-42"0,0 7-65 15,0 1-77 1,0 1-68-16,0 3-23 16,0 0 0-16,0 1-56 0,3-14-1 15,-3-1-45-15,1-17 0 0,5 20-17 0,0-11 0 16,4-6 63-16,31-37 0 0,-13 19 5 16,-2 5 145-16,-18 19 14 15,8-10 2-15,-5 3-14 0,-11 15 2 0,0 0-11 16,0 3 0-16,0 0-36 15,0 0 1-15,0 3-25 0,0 0 0 0,2 31-10 16,-1-22-42-16,2-9-45 16,5 4 1-16,0-4-110 0,-7-17 0 15</inkml:trace>
  <inkml:trace contextRef="#ctx0" brushRef="#br0" timeOffset="144439.28">22736 18153 388 0,'0'0'353'0,"0"0"-212"0,0 0-13 16,0 3-37-16,0 2-72 15,0 1 0-15,0 4 0 16,-2 9 0-16,1 8 5 0,-1-4 0 0,-4 29 48 16,3-16 0-16,-3 21-37 15,-2 5 1-15,1 0 1 16,0-9-1-16,3-13 3 0,-1-1 1 0,-1-7-15 16,2-1 2-16,0-6-12 0,0-4 1 0,2-15-5 15,-1 1 1-15,-3 11 2 0,4-17 1 0,-3 9-10 16,5-20 1-16,-5 13-8 0,-1-2 0 15,-2 1-4-15,-35 4 0 0,23-7-6 0,-5 0 2 16,-13-3-11-16,9 0-1 0,10 2-10 0,-30-4 0 16,14 3-36-16,16 3 0 0,-18-2-41 0,-1-3 0 15,1-1-146-15,-18-12 1 0</inkml:trace>
  <inkml:trace contextRef="#ctx0" brushRef="#br0" timeOffset="144803.29">22555 18129 655 0,'0'9'303'0,"0"2"-242"15,0 0 0-15,0-2-21 0,0 2 0 0,0 8-28 16,1 0 0-16,1 10-11 0,4-12 1 16,1 6-41-16,3-11 0 0,-7-8-159 15,7 3-1-15</inkml:trace>
  <inkml:trace contextRef="#ctx0" brushRef="#br0" timeOffset="145105.29">23361 18612 709 0,'25'-6'424'0,"-7"5"-308"0,-2 0-1 15,3 1 63-15,67 4-64 0,-92 3-92 16,22 9 0-16,-12 9-41 0,-12 20-1 16,-2-25-142-16,-10 18 1 0,-19-5-311 0,-45 11 1 15</inkml:trace>
  <inkml:trace contextRef="#ctx0" brushRef="#br0" timeOffset="147764.1">29472 2627 660 0,'-27'50'321'0,"11"-18"-265"0,3-4 0 0,2-5-30 16,-35 79 0-16,43-89-22 0,3 6 0 0,0-3-10 15,0-9-1-15,6-4-13 0,8 9 1 16,15-12-39-16,17-22 38 0,6-8 21 16,32-42 0-16,-51 39 8 15,-1 3 1-15,-9 15 15 0,-6 2 0 0,-12 15 21 16,1 0 0-16,4 20 66 15,3 59-16-15,-10 14-54 16,0 23 0-16,-3 68 30 0,2-3-6 16,3-20-51-1,5-86 0-15,1-23-9 0,5-8 0 0,3 0-4 16,1-8 0-16,1-5-17 0,0-23 1 16,12-8-78-16,-5-21-33 15,1-16-15-15,52-65-8 16,-10-70 109-16,-42 64 2 15,-14 4 17-15,-8-64 19 0,-6 14 3 16,-2 69 1 0,1 17 11-16,0 20-1 0,0 12 9 0,0 23 1 15,0 20-3-15,-2-10 1 0,2 2 17 16,-1 0 1-16,2 17 39 0,-4 39-8 16,3-24-50-16,0 19 0 15,2 2-14-15,-1 29 0 0,4-53 0 16,1-6 0-16,12 2-9 0,-10-24 1 0,21 4-26 15,10-9 1-15,-15-14-72 0,46-42-1 16,-18-4 62-16,-17 6 1 16,-14 14 16-16,-8-2 1 0,-6 1 19 15,-4 1 0-15,-3 10 4 0,0 24 0 16,-3 5 4-16,-4 0 1 0,-6-7 15 16,4 29-1-16,-23-6 7 0,-8 38-1 0,2 21-3 15,16-19-1-15,10-7-14 0,4-3-1 16,8-7-7-16,0-4 0 0,5-20-12 15,1-3-1-15,6 7-40 0,18 1 0 0,-4-16-55 16,1-5 0-16,7-10-25 0,3-12 0 16,21-29 33-16,-22 10 1 0,0 3 66 15,1 0-1-15,-3 5 70 0,0 4 1 0,-5 9 37 16,-3 4 1-16,-20 17 10 0,0 1 0 16,-1 3 7-16,10-3 1 0,-12 14-41 0,-12-2 0 15,12 27-31-15,-12 7 2 0,1-13-22 16,2-4 0-16,3-6-8 0,3-14 0 15,0-2-24-15,3 0 0 0,3 9-56 16,-1-25 0-16,15 19-18 0,11-24-1 0,7-16 21 16,3-16 0-16,-12 11 24 0,2-5 117 15,-11 11 2 1,-18 29 0-16,-4 3 57 0,-4 8-23 16,2 9-71-16,2-13 1 15,-27 63-24-15,19-32 0 0,3 2-41 0,9-24 1 16,-1-9-52-16,3-2 0 0,4-6-311 15</inkml:trace>
  <inkml:trace contextRef="#ctx0" brushRef="#br0" timeOffset="147883.59">31163 2681 459 0,'0'0'210'0,"-1"6"-194"0,1 2 1 0,0 0-15 15,0-1 1-15,3 20-25 0,3-8-1 16,8 5-26-16,1-9 1 0,5-5-270 15</inkml:trace>
  <inkml:trace contextRef="#ctx0" brushRef="#br0" timeOffset="148007.09">31366 2560 271 0,'-4'0'146'0,"1"-2"-132"15,0 1 0-15,3 0-37 0,-4 1 2 0,4 0-42 16,-7-1 0-16,8 6-109 0</inkml:trace>
  <inkml:trace contextRef="#ctx0" brushRef="#br0" timeOffset="148403.59">31285 2705 149 0,'-2'4'80'0,"2"-4"-66"15,0 0 0-15,0 0-5 0,0 0 1 16,0-2-8-16,2 2 1 0,-2-4 21 16,1-1-1-16,1 2 36 0,-1 1 0 0,16-42 12 15,-12 31 1-15,-4 10-8 16,1 1 2-16,3-2 14 0,-9 12 1 0,8-4-36 15,-3 3 1-15,13 41-7 0,-7-1-22 16,1-1-14 0,0-5 0-16,1-12 1 0,3-11 0 0,-8-11-4 15,3-3 0-15,10 13-2 0,0-10 0 16,-10-7 1-16,-7-4 1 0,21 1 0 16,-29-4 0-16,16-3 0 0,1-1 1 0,19-40-1 15,-19 23 1-15,-3 1 5 0,3-1 1 16,3 8 5-16,-9 16 1 0,11-12 40 0,-9 16 0 15,-13 15 22-15,15-10 0 0,-6 6-24 16,14 53-1-16,-15-16-10 0,-1-22 1 0,-3 0 30 16,-3 56-1-16,-1-27-18 15,2 5 1-15,-17 71 3 0,-14-41-20 16,-15-11-23-16,11-34 0 16,4-10-6-16,-5-10 1 0,5-7-6 15,1-4 0-15,0-6-18 0,4-3 1 0,4-2-36 16,13-3 1-16,4-7-35 0,-23-14 0 15,8-45-227-15,19-23-210 0,10-25 119 32</inkml:trace>
  <inkml:trace contextRef="#ctx0" brushRef="#br0" timeOffset="148760.09">31827 2204 575 0,'29'0'276'0,"-9"3"-216"0,1 2-1 0,7 3 10 15,114 64-25-15,-115-49-17 16,6 20 0-16,-17-3 31 0,-3 0-1 16,-10 3 13-16,0-1 1 0,-16 13 61 15,-6-17-20-15,5-12-76 16,-31 53 0-16,16-37-17 0,17-27 0 16,9-2 20-16,12-8-19 0,8-2-15 15,23 6-1-15,9-10-21 16,2-7 2-16,-24 3-65 0,27-6 2 0,-2 1-174 15,-3 0 1-15</inkml:trace>
  <inkml:trace contextRef="#ctx0" brushRef="#br0" timeOffset="149284.09">31037 4146 614 0,'-6'39'245'0,"-6"-10"-204"0,4 1 2 15,-8 5 36-15,-66 150-48 16,65-147-35-16,-3 13 0 0,5-10-69 15,1-4 0-15,0-8-81 0,0-5 1 16,-2-1-245-16</inkml:trace>
  <inkml:trace contextRef="#ctx0" brushRef="#br0" timeOffset="149452.09">30704 4717 254 0,'-8'-17'284'0,"2"9"-67"0,4 6-59 15,-2 4-78-15,3 6 1 16,-4 0-23-16,2 24 1 0,8 19 31 15,16-16 0-15,34 5-57 16,-2-31 1-16,-26-11-22 0,55-4 1 16,-50-5-11-16,-3-1 1 0,63-23-50 0,-4-18 0 15,-40 20-99-15,-6 1 1 0,-20 3-180 16,-5-2 1-16</inkml:trace>
  <inkml:trace contextRef="#ctx0" brushRef="#br0" timeOffset="150452.09">28999 6393 1010 0,'-12'3'321'0,"7"-2"-265"0,4 2 0 16,2 0-19-16,1 1 0 0,10 7-9 0,31 4-16 15,36 4-20 1,-4-10 1-16,0-2-52 0,-10-4 0 0,-4 1-72 15,-6-3 0-15,-28-5-261 0,18-8 61 16,8-9 288 0,-30-2 0-16,-17-7 93 0,-6 15 1 0,-9-6 43 15,2 10 1-15,-9-8 12 0,-3 1 2 16,-25 1 45-16,8 10-49 0,24 12-59 16,-2 0 0-16,-24 22 38 15,9 48-29-15,22-37-41 16,-17 72 0-16,13-55-7 15,1-3-1-15,2-5-7 0,3 0 1 16,5-27-9-16,-3 18 2 0,3-17-79 0,0 12-59 16,3-24 57-1,3 12 0-15,-3-19-32 0,11 11 2 0,-14-38 28 16,32 16 0-16,2-39 52 0,19-26 64 16,-11 26 34-1,-5 13 1-15,-24 28 5 0,-3 4-1 0,21-9 3 16,-14 10 1-16,-11 12 44 0,-1 15-24 15,-7-16-60-15,7 52 0 16,-5-47-9-16,0 17 0 16,0-10-19-16,0-3 1 0,0-5-27 0,0-3 0 15,0-4-27-15,0-6 1 0,0-1-49 16,0-6 0-16,3 5-27 0,-3-7 1 0,6-24 30 16,3-10 1-16,-1 10 52 0,1 1 1 15,-7 14 35-15,9-28 0 0,-4 13 35 16,-4-1 1-16,0 20 38 0,5-28 2 0,-6 35-28 15,-2 3 1-15,1 1-4 0,2-12 1 16,-7 40 18-16,5-22-34 0,-1 2-23 16,2 35 1-16,-2-9-9 15,-2 0 2-15,-1-11-48 0,1 0 1 16,1-13-87-16,-1-4 1 0</inkml:trace>
  <inkml:trace contextRef="#ctx0" brushRef="#br0" timeOffset="150639.59">29772 6404 266 0,'0'0'197'0,"0"0"-153"0,0 0 0 15,0 2-27-15,0-1 1 16,0 1-19-16,0-1 1 0,0 1-97 0,0-1-103 15</inkml:trace>
  <inkml:trace contextRef="#ctx0" brushRef="#br0" timeOffset="151140.09">29821 6495 386 0,'7'0'242'16,"1"0"-146"-16,0 0 0 0,0 0-53 0,1 0 1 16,6 0-37-16,2 0 0 0,5 0-38 15,-5 0 2-15,-13-2-60 0,7-3 1 16,4-3-16-16,-7-1 1 0,-11 6 20 16,6-5 1-16,0 4 63 0,-3 1 0 0,2-2 37 15,-1 0-1-15,13-34 35 0,-14 31 0 16,-3 6 5-16,3-2 1 0,-3 14 25 15,-1-15 1-15,-1 10-11 0,0 5 0 0,-30 23-17 16,22 7 2-16,0 8 15 0,2 10-38 16,3-6-32-16,4-5 1 15,8-19-12-15,-1-21 0 0,6 8-27 16,1-6 1-16,8-8-33 0,-12-8 0 16,45-1-37-16,-22-15 0 0,13-23 17 15,-15 7 1-15,-2 0 38 0,-2 2 0 0,-3-1 40 16,0-1 1-16,-5-5 12 0,5-9 1 15,-4-8 3-15,0-8 2 0,0-2 24 16,-4 2 2-16,-3 11 35 0,-1 4-1 0,-5 41 20 16,3-14 1-16,-3 12-16 0,-3 13 0 15,0 9-17-15,-2 10 1 0,2-10-16 0,-1 49 0 16,-5-1 7-16,3 8 1 0,-5 6 0 16,0 5 0-16,-8 75-36 0,10-87 1 0,-1-7-31 15,7-3 1-15,0-4-64 0,0-53 1 16,0 45-100-16,0-9 0 0,0-7-105 15,0-20 0-15</inkml:trace>
  <inkml:trace contextRef="#ctx0" brushRef="#br0" timeOffset="151351.6">30475 6578 418 0,'19'-22'246'0,"-4"-2"-134"0,-1 5-50 16,-5 3-50-16,17-31 1 0,-21 24-9 15,-5 14 0-15,-1 6 4 0,-1-2 1 16,-6-8 23-16,0 9 1 0,7 15 26 0,-8-8 1 15,-28 7 13-15,11 20-1 0,15-5-7 16,3 2 1-16,5-4-17 0,3 0 1 16,3-1-19-16,2-14 0 0,22 27 19 15,44-9-24-15,-1-12-27 16,-2-8 1-16,-9-5-44 0,-30 0 0 16,28 0-74-16,3 0 2 0,-25-2-375 15</inkml:trace>
  <inkml:trace contextRef="#ctx0" brushRef="#br0" timeOffset="151628.12">31425 5770 308 0,'1'3'308'0,"-1"16"-179"0,0 6 1 0,0 3-12 16,-1 0 2-16,-1 58-4 0,-15 81 2 0,20-201-58 15,-27 173 1-15,10-72-45 0,-1-13-1 16,5-6-16-16,4-8 0 0,6-23-35 0,-2 14 1 16,1-4-67-16,1-16 1 0,1-5-53 15,2 0 1-15,2 12-247 0,1-45 62 16,1 21 227-1</inkml:trace>
  <inkml:trace contextRef="#ctx0" brushRef="#br0" timeOffset="151812.1">31529 6362 320 0,'1'-6'313'0,"3"4"-188"15,-3 5 2-15,5 2-25 0,-1 3 1 0,13 5-32 16,-2-1-1-16,16 6-30 0,1-13 1 16,1-2-19-16,2-3 0 0,-22-5 9 0,13-7-1 15,6-11 1-15,-20-20 0 0,-14 7-10 16,-10-2 1-16,-11 15 22 0,-54-40-17 15,3 35-30 1,14 20 0-16,8 15-19 0,25 16-78 16,9 0-47-16,-41 38 0 15,28 8-212-15,15-38-1 0</inkml:trace>
  <inkml:trace contextRef="#ctx0" brushRef="#br0" timeOffset="154011.62">30584 7074 703 0,'-103'7'336'0,"-13"0"-201"16,-2 1-28-16,4-3-35 16,-379 14-42-16,436-19 0 15,-37-2-5-15,3-12 0 0,4-1-2 16,9-4 0-16,-4-12 26 0,-19-61-35 15,26-34-14-15,41 27 0 16,9-10-10-16,16-86-5 0,28-13 4 16,23 86 1-1,11 27-21-15,28 9 1 0,16 4-9 0,29-4 2 16,12 2 8-16,22 6 1 0,12 0 21 16,31-4 0-16,10 4 9 0,5 21 0 0,8 12 0 15,9 8 1-15,3 12-1 0,-3 20 0 16,-5 12-1-16,-26 29 1 0,-10 8-1 0,-20 14 0 15,-10 6 6-15,-22 18 0 0,-11 7 9 16,-27 8 2-16,-15 0-4 0,-30-9 1 0,-12 2 6 16,-37 0-1-16,-17 1 7 0,-30 1 0 15,-34 11 25-15,-113 42-14 16,-60-16-28-16,67-58 2 0,17-15-7 16,-7-2 1-16,-4-3-9 0,1 2 0 15,-1-1-20-15,5-14 1 0,2-2-68 16,6-2 1-16,6-4-50 0,9-17 1 0,3-5-73 15,-4-8-1-15</inkml:trace>
  <inkml:trace contextRef="#ctx0" brushRef="#br0" timeOffset="156252.29">23994 18419 704 0,'11'0'254'0,"1"0"-249"16,-1 0 1-16,8 0 62 0,6 0-33 16,15 0-34-16,3 0 1 15,9 0-62-15,36-2-142 16,-43-6 23-16,21-6 1 0</inkml:trace>
  <inkml:trace contextRef="#ctx0" brushRef="#br0" timeOffset="156444.32">24439 18267 204 0,'-17'-22'248'0,"8"11"-150"0,0 4 0 16,1 2-25-16,-11-12-1 0,9 15-29 0,7 2 0 16,1 2 3-16,2 3 1 0,-4 3-8 15,-19 37 1-15,17-9-6 0,1 9 2 0,3-21-7 16,-1 25-1-16,3-1-10 0,0 0-1 0,0-5-9 15,0-25 1-15,2 20-5 0,4 11 1 0,0-23-4 16,1-3 0-16,1-6-8 0,0 0 1 16,0-8-41-16,0-3 1 0,7-3-61 0,-17-6 1 15,4-2-72-15,4 0 1 0,26-18-156 0</inkml:trace>
  <inkml:trace contextRef="#ctx0" brushRef="#br0" timeOffset="156675.79">24566 18521 306 0,'10'-1'237'0,"-5"1"-151"0,-2 0 0 0,-2 1-9 0,2 2 1 15,6 4 11-15,-4 2 1 0,-8-5-47 0,20 43 1 16,-12-28-33-16,-1-2-1 0,-1-4-8 16,-2-2 1-16,1-7-12 0,-2-3 1 0,3 4-23 15,-6-15 0-15,3 17-48 0,3-6-1 0,-3-4-49 16,2-1 1-16,-1-1 13 0,4-4 1 0,16-35 60 16,-14 22 0-16,-1 1 47 0,-6 14 0 0,10-18 35 15,-10 20 0-15,0-11 0 0,0 12 1 16,0 2 27-16,0 12 13 15,0-10-46-15,0 0 0 0,0 2-15 16,0 0 0-16,0 2-7 0,0 0 2 16,0-3-41-16,0 4 0 0,0-5-73 0,0 0-1 15</inkml:trace>
  <inkml:trace contextRef="#ctx0" brushRef="#br0" timeOffset="157095.29">24674 18366 694 0,'-12'0'339'0,"4"0"-252"0,5 0-52 15,0 0 1-15,2 0-23 0,-1 0 0 16,1 0-25-16,4 0 0 0,-5 0-62 0,1 0 1 16,1-1-157-16,0-1-1 0</inkml:trace>
  <inkml:trace contextRef="#ctx0" brushRef="#br0" timeOffset="157339.79">24774 18340 743 0,'9'0'269'0,"-4"0"-265"0,3 0 1 0,1 0-4 0,0 0 1 15,17-2-43-15,-9 2 0 0,15-7-24 16,-9-2 1-16,0-2-72 0,1-2 0 0,0-6-216 16</inkml:trace>
  <inkml:trace contextRef="#ctx0" brushRef="#br0" timeOffset="157467.79">25046 18243 422 0,'-14'3'356'0,"-1"18"-154"0,4 3-130 16,3 0 0-16,-26 87-32 0,33-91 0 0,-2 20-24 16,3-22 0-16,0 16-10 0,0-19-1 0,3 12-7 15,-2-3 1-15,4-7-23 0,1-2 2 16,4-5-87-16,0-4 1 0,-4-9-99 16,-9-6 0-16,37 0-131 0</inkml:trace>
  <inkml:trace contextRef="#ctx0" brushRef="#br0" timeOffset="157852.29">25229 18166 303 0,'3'-51'306'0,"0"27"-176"0,-3 5 0 0,4 8 10 16,-4-15 9-16,3 38-15 15,-6 11-54-15,3 18-57 16,-7 38-1-16,2-9-9 0,-1-2 0 16,1-12-7-16,-1 0 1 0,0-8-8 0,2-3 0 15,2-7-9-15,0-6 1 0,2-8-134 16,0-5-67-16,2-17 69 15,4 11 1-15,3-15 64 0,-6-10 0 16,3 9 81-16,36-22 1 0,-11 0 26 0,-7 7 1 16,9-9 2-16,-23 18 2 0,-2 2 5 0,9-6 0 15,7-5-8-15,-1 6 0 0,-13 5-12 16,6-4 0-16,10-20 5 0,-7 3-2 16,-7 2-1-16,-9 18 0 0,0-6 5 15,-1 5 0-15,-4 7-7 0,2 1 1 16,-3 2 0-16,-1-2 1 0,-2 7 20 0,-25 8-9 15,4 29-22 1,13-1-1-16,10-2-3 0,4-11 0 0,5-2 3 16,0-16 2-16,8 12-3 0,12 7 1 15,15-6-5-15,-8-15 2 0,-13-8-9 16,20 3 1-16,0-2-25 0,3-2 2 0,-21-2-53 16,21-6 0-16,34-12-145 0,10-31-218 15</inkml:trace>
  <inkml:trace contextRef="#ctx0" brushRef="#br0" timeOffset="158084.29">26181 18055 735 0,'-5'35'405'0,"1"-12"-311"0,0 1 0 15,-3-3-24-15,-12 84-1 0,13-76 6 16,-6 55-53-16,9-59-21 16,-2 35 1-16,2-45-13 0,3 19 1 0,-3-14-47 15,3-6 1-15,0 1-45 0,0-13 1 0,0-2-71 16,3-8-1-16,-3 4-67 0,0-7 0 16</inkml:trace>
  <inkml:trace contextRef="#ctx0" brushRef="#br0" timeOffset="158292.29">26267 18252 550 0,'1'21'376'0,"3"-6"-276"16,-1 1 1-16,1-1-46 0,7 25 0 0,4-20 2 15,19 1-21-15,-16-23-23 16,27 0-1-16,-33-7 18 0,9-13-1 16,-5-5 23-16,4-20 0 0,-17 21-21 15,-3 3 1-15,-3 15-15 0,-4 0 1 0,-12-15-8 16,-4 16-1-16,-3 2-8 0,-3 4 0 0,16 7-5 15,-29 7 0-15,13 15-80 0,-12 45-179 16,30-51-96 0,0-7-1-16</inkml:trace>
  <inkml:trace contextRef="#ctx0" brushRef="#br0" timeOffset="158779.29">27826 18180 869 0,'-20'0'320'0,"10"0"-243"0,10 0 32 16,11 0-85-16,2 0 0 15,10 0-18-15,17 0 0 0,17 0-4 16,9 0 1-16,6 0-16 0,8 0 2 0,19 0-109 15,59-2-101-15,94-9-19 16,-190-9 0-16</inkml:trace>
  <inkml:trace contextRef="#ctx0" brushRef="#br0" timeOffset="158968.29">28711 17926 735 0,'-16'-2'258'0,"10"2"-239"0,7 0 80 15,7 2-70-15,-3 0 1 16,6 6-23-16,25 5 1 0,11 10-5 0,11 6 1 16,-26-4-3-16,-3-2 1 0,-19-11 0 15,6 14 1-15,-2 10-2 0,-10-12 0 16,-8-13-18-16,0 12 1 0,-10 1-111 0,2-16-236 16</inkml:trace>
  <inkml:trace contextRef="#ctx0" brushRef="#br0" timeOffset="159319.79">29545 17888 603 0,'-10'-5'196'0,"7"1"-173"0,2 1 0 0,4 1 134 15,9 1-61-15,3-2-85 16,21 3 0-16,22 9-8 0,-22 5 0 16,-1 5 1-16,19 19 1 0,-42-21 8 15,20 30 0-15,-21-12 17 0,-7 3 0 0,-10-2 13 16,-4-18 0-16,2-1-5 0,-9 15 0 0,-18 13-25 15,1-9 0-15,26-28-13 0,-6 8 1 16,4-5 7-16,10-9 0 0,0 5-20 0,10-7 0 16,-2-5-33-16,23 4 0 15,25-11-30-15,-1-5 1 0,6-4-100 0,40-17 2 16</inkml:trace>
  <inkml:trace contextRef="#ctx0" brushRef="#br0" timeOffset="204596.12">6478 11801 481 0,'3'-3'198'0,"23"2"-125"0,15 2 30 16,-4 3-60-1,145 22 1-15,-145-17-22 0,45 7-1 16,29 6 16-16,101 22 10 0,51 2-32 16,-79-21 2-16,-16-8-10 15,21-13 0-15,4-6-4 0,-1-5 1 0,0-3 11 16,9-11 1-16,2-2 2 0,-13 4 2 16,-4 4-7-16,-3-6 1 0,-8 4-4 15,-17 14 2-15,-7 3-5 0,-24 0 1 16,6 0 15-16,35 3 3 15,-42 14-17-15,-72-4 1 0,-22 0 16 16,-12-3 0-16,-3-1 10 0,-14-6 1 16,5 0 42-16,-6-3-38 15,5 3-23-15,-14-6-1 0,10 5-23 16,-3-2 1-16,0 0-77 0,1 0 2 16,-1 0-327-16</inkml:trace>
  <inkml:trace contextRef="#ctx0" brushRef="#br0" timeOffset="205156.76">11058 11137 927 0,'-11'0'351'0,"10"0"-261"0,10 2-47 16,4 0 0-16,14 0-15 0,21 1 0 15,185 0-3-15,-141-6-20 16,98-9-20-16,-72 3 0 15,-19 2-55-15,-11 0-1 0,0 0-63 0,-9 0 2 16,-6-2-202-16,-26-14 0 0</inkml:trace>
  <inkml:trace contextRef="#ctx0" brushRef="#br0" timeOffset="205367.24">12017 10914 532 0,'0'-2'171'0,"4"1"-174"15,4 1 1-15,-1 0 6 0,8 0 0 16,17 3 8-16,2 0-1 0,37 13 14 0,22 18 9 16,-33-1 12-1,-30 0 0-15,-20-2 9 0,-7 1 1 16,-11-13-28-16,-18 40 1 0,6-35-23 0,-18 24 0 16,-45 36-60-16,18-22-172 15,10-17-39-15,21-25 2 0,26-9 115 16</inkml:trace>
  <inkml:trace contextRef="#ctx0" brushRef="#br0" timeOffset="205936.23">12944 10812 731 0,'8'-4'278'0,"6"0"-267"0,0 0-19 16,-1 2 1-16,29-10-95 0,-16 5 2 0,-6-3-168 15,-6-2 0-15</inkml:trace>
  <inkml:trace contextRef="#ctx0" brushRef="#br0" timeOffset="206604.23">12974 11036 731 0,'-11'5'329'0,"6"-4"-298"0,2 0 1 0,3-1 2 15,1-1 1-15,4 0-17 0,-3 1 1 0,1-2-17 16,1-2 1-16,35-15-20 0,1 2 1 16,-19 6-45-16,2 2 1 0,-6 1-19 15,-11 5 0-15,2-4 12 0,-6 4 1 0,5-3 4 16,-13 11-1-16,5-5 31 15,1-2 0-15,-2 1 28 0,-4 1 1 0,6 1 19 16,-8 2 2-16,1 0 19 0,-32 5 1 16,19 15 37-16,5 0-11 0,1 17-38 15,12-28 0-15,-2 13-4 16,2-3-1-16,2 3-8 0,0-3 1 0,2-1-4 16,0-3 1-16,5 10 17 0,-2-15-5 15,1-4-12 1,10 21 2-16,3-10 2 0,-8-19 0 0,0 3-4 15,-13-5 0-15,19 2-8 16,-3-6 0-16,-5-6-24 0,11-12 0 0,-8-1-23 16,2-4 0-16,-3-4-26 0,3-17 0 15,-8 30-30-15,1-20 1 0,0-3 7 16,-1 0 0-16,3 4 71 0,-1 3-1 0,-2 3 90 16,-3 20 72-16,-1 6 5 15,-1 6-13-15,5-11-88 16,-12 34 2-16,8-14-2 15,5 45-28-15,-7-33-46 16,0 15-108-16,0-4 26 16,0-23-1-16,1 26-26 15,-1-25-1-15,4-10-39 0,2-2 135 16,-6-10 97 0,1 16 1-16,4-14 47 0,1-6 1 0,24-34-4 15,-24 21 2-15,3-1-4 0,2 1 0 16,11-9 60-16,34-20-49 15,-7 25-77-15,-29 29-1 0,15-8-13 16,1 8 0-16,-18 5-2 0,-6 2 1 16,-8 1-7-16,0 8 0 0,0 8-8 0,-4 3 1 15,-4 5-16-15,0-16-1 0,-7 25-23 16,-3-11-1-16,0-3-39 0,-4 1 1 0,-14 8-152 16,16-24-104-16</inkml:trace>
  <inkml:trace contextRef="#ctx0" brushRef="#br0" timeOffset="206752.26">13397 11039 478 0,'0'15'319'0,"-3"-2"-250"16,0 3 0-16,-3 2 19 0,-29 77-55 16,33-91-32-16,-5 15 1 15,-1-2-57-15,6-15 0 0,-6 10-80 0,7-12-1 16,6-14-283-16</inkml:trace>
  <inkml:trace contextRef="#ctx0" brushRef="#br0" timeOffset="206876.23">13456 11181 421 0,'23'0'434'0,"-9"2"-327"0,1 1-1 16,0 0-62-16,15 2 1 0,-4 1-28 16,0-2 1-16,14 0-22 0,-16-5 2 0,-14-4-47 15,23-7 1-15,-11-7-62 0,7-21 0 16,-9-6-265-16</inkml:trace>
  <inkml:trace contextRef="#ctx0" brushRef="#br0" timeOffset="206987.73">13868 10787 226 0,'16'-30'245'0,"-6"16"-171"0,-1 7-1 15,4-3 51-15,29-19-62 16,9 6-56-16,-19 11 0 16,-16 4-54-16,32-18-74 15,-15-1-25-15,-24 14 0 0</inkml:trace>
  <inkml:trace contextRef="#ctx0" brushRef="#br0" timeOffset="207128.23">14221 10501 296 0,'-5'0'286'0,"-7"17"-98"0,-4 7-55 15,1-1-87-15,-54 87 1 16,58-89-21-16,-21 20 1 0,1-2-16 16,-4 1 1-16,3-5-10 0,1-3 1 0,6-7-46 15,4-8 1-15,16-13-84 0,0-3-1 16,-8 9-56-16,13-10 1 15</inkml:trace>
  <inkml:trace contextRef="#ctx0" brushRef="#br0" timeOffset="207231.73">13976 10942 376 0,'10'19'354'0,"-10"-2"-251"15,3-2 1-15,-3 7-27 0,3 89-60 16,-3-91-34 0,-3 1 0-16,3-17-75 0,0-1-1 0,-6 6-111 15,1-9 2-15</inkml:trace>
  <inkml:trace contextRef="#ctx0" brushRef="#br0" timeOffset="207447.75">14107 10924 483 0,'11'-22'262'0,"-2"9"-209"0,2 2 0 16,-2 1-11-16,25-16 0 0,7 9 45 0,-7 10-40 16,-5 6-12-1,-23 2-1-15,1 7 7 0,14 12 0 0,-10 3 6 16,1 26 0-16,-6-10-10 0,-4-17 1 15,4 19-14-15,-6 4 1 0,3-21 3 16,-3 26 2-16,3 0-25 0,-3-2 1 0,3-5-23 16,-3-6-1-16,3-6-50 0,-3 0 0 15,-3-18-250-15,-9 20-349 0</inkml:trace>
  <inkml:trace contextRef="#ctx0" brushRef="#br0" timeOffset="207671.74">14115 10975 489 0,'3'-13'193'0,"0"6"-181"15,1 1 0-15,2 4-1 0,-2-1-1 16,14-6 16-16,-10 11 24 16,-13 10 20-16,10-7 0 0,-1 9 20 15,19 33 0-15,-32-29 73 16,-11 29-60-16,2-19-93 15,1-7 1-15,14-20-7 0,0 2 1 16,0 3-31-16,13-5 0 0,0-7-65 0,-1 6 1 16,49-13-324-16</inkml:trace>
  <inkml:trace contextRef="#ctx0" brushRef="#br0" timeOffset="208988.16">12652 11582 579 0,'0'8'214'0,"-1"-6"-204"16,1 2 1-16,0-1 25 0,1 1 1 0,6 3 7 15,5-2 0-15,32 1-5 0,10-10-24 16,28 1-9-1,70-8 1-15,109-7 0 0,-143 2 0 0,-1 2 2 16,-5 5 1-16,-4 5 3 0,-9 3 2 16,-7 1-6-16,-21 1 1 0,-8 1 10 0,-9 7 2 15,4 3 114-15,24 8-86 16,0-12-120 0,-3-5-102-16,-90-12 25 15,40 2 1-15,60-12-117 0,-24-16 1 16</inkml:trace>
  <inkml:trace contextRef="#ctx0" brushRef="#br0" timeOffset="210107.65">15111 10237 575 0,'0'0'310'0,"0"0"-189"0,0 6-46 16,-3 1-48-16,-4 7-1 15,-12 19-10-15,-1-1 0 0,-12 26-9 16,6-16 0-16,0 4-2 0,1 0 1 16,4-2-3-16,1-5 1 0,4-13-7 15,3-5 0-15,8-6-2 0,5-9 1 0,-1 6-2 16,2-2 1-16,2-8-21 0,5 6 0 15,4-8-60-15,28 14 24 0,-12-11 51 16,1-1-1-16,-21-1 21 16,-4 0-1-16,16 11 55 0,-17 19 7 15,-6-3-47-15,-6 2 2 16,1-18-18-16,-1 11 0 0,1-8-9 16,2 1 0-16,0-2-1 0,6-10 1 0,-3 3-3 15,6-14 0-15,-3 11-12 0,0-4 0 16,0 0-13-16,0 0 1 0,0 1-21 15,0 1 1-15,-4 2-148 0,-4 0 10 16,-17 25 113 0,2-12-1-16,-23 20 30 0,20-13 0 0,4-1 30 15,1-2 1-15,1 2 11 0,17-19 1 16,3-3 8-16,-5 6 1 0,8-7-3 0,2-3 0 16,-2 2-9-16,2 0 0 0,5-4-10 15,44-16-1-15,-29 6 15 0,4-3 0 0,22-13 210 16,-8 11-79-16,-4 2 17 15,-32 16 53 1,-3-1-132-16,10-2 0 0,-14 5-29 16,0 1 0-16,-3 3 3 15,6-1 1-15,-3 4-11 0,0 0 0 0,0 31 14 16,0-16 0-16,0 4-11 0,0 1 0 16,3-9 13-16,0 34-18 15,3-20-24-15,-6-19 2 0,8 27-1 16,-3-22 1-16,-5-13-7 0,0 3 1 15,-2-4-35-15,-9 8-17 0,2-16 20 16,-5 8-1-16,-39 9 6 16,24-14 1-16,-2-4 13 0,-3-2-1 0,15 2 10 15,-16 1 1-15,-17-7 1 0,37 10 1 16,-25-2 4-16,30 2 1 0,-16 0-6 16,15 1 0-16,7 0-20 0,3 0 2 15,-3-6 5-15,11 1-1 0,12-31-1 16,52-20 7-16,4 21 5 15,-4 13 0-15,-13 15 13 0,-1 3 1 16,0 4 8-16,-6 0 2 0,-30 0 0 16,-1 0 1-16,19 2-6 0,-7 2 0 0,-9 3 3 15,-8 2 0-15,-1 10-9 0,-11-4 1 16,-1 2-10-16,-4-1 0 0,0-3-31 0,1-6 2 16,-1-5-60-16,-1 5 0 0,-1-13-414 15</inkml:trace>
  <inkml:trace contextRef="#ctx0" brushRef="#br0" timeOffset="210951.86">15562 10335 600 0,'-5'26'330'0,"0"-4"-257"15,-1-4 0-15,1 2-31 0,-27 70 1 0,25-72-30 16,-4 18 0-16,6-20-11 0,-3 13 1 15,1-2-12-15,4-7 2 0,3-1-15 0,-3 1-1 16,6-9-69-16,3 10 3 16,5 0 78-16,-5-13 0 15,3 11 16-15,8 10 0 0,-9 9 68 16,-13-10-12-16,0 15-49 16,-2 1 2-16,-4 2-12 0,2-4 0 15,4-12-2-15,2-2 0 0,3-3-2 16,1-2 1-16,6-5-2 0,-1-2-1 0,5-5-14 15,1-3 0-15,-1-5-21 0,-19-11 0 16,32 16-5-16,-28-11 0 0,38-8-72 0,-14-25-26 16,4-34 62-1,-14 18 1-15,-6 28 20 16,-1-23 0-16,3-4 39 0,-3-3-1 0,4-5 23 16,-1-3 0-16,-2 24 20 0,16-110 0 15,-3 67 28-15,0 13 1 0,3 7-4 0,-6 11 0 16,1 7-19-16,-2 8-1 0,-3 7-19 15,1 4 0-15,-8 19-13 0,0 1 0 0,2-7 15 16,-3 11 0-16,-2 1-21 0,-2 9-1 16,-1 2-95-16,-11 50-4 15,-6-9 92-15,-4 8 2 0,-6 18 29 16,12-33 1-16,1-1 10 0,6-4 1 16,3-12-2-16,5-10 1 0,3-14 13 0,0 1 8 15,0-2-16 1,3-2 0-16,0 8 1 15,-3-19 1-15,16 31 61 0,-3-3 32 16,0 15-76-16,-10 0 0 16,0 1-11-16,-6-7 1 0,3-3-21 0,-3 1 1 15,0-8-21-15,3-12 0 0,-3 13-36 16,4-18-84-16,7-21-36 16,-2 14 26-16,25-8 116 15,10-31 2-15,-22 24 56 16,-6 11 0-16,-9 9 46 0,-3 2 2 0,5 11 92 15,-17 18-55-15,-13 31-92 16,-2-4 1-16,-2-9-29 16,-1 4 1-16,20-28-24 0,3-10-1 15,4-7-41-15,4-6 1 0,1-1-29 0,0 0 0 16,3-9-49-16,28-8 114 16,10-14 69-16,-12 5 0 15,-1 12 68-15,-20 13 2 0,-5 4 13 0,6 6 1 16,-2 2-29-16,-4-2 0 0,14 17-40 15,-5-8-1-15,-4-14-26 0,18 14 0 0,6-10-16 16,-24-7 0-16,14-1-10 0,1 0 1 16,-17-2-13-16,14-5 1 0,8-9-32 15,-16-2 0-15,1-16-104 0,-9 7 1 0,-10 10-293 16,0-18 0-16</inkml:trace>
  <inkml:trace contextRef="#ctx0" brushRef="#br0" timeOffset="212218.94">16246 10306 689 0,'0'0'300'0,"0"5"-275"0,3-4-32 16,1-1-27-16,0 3 0 0,4-4-31 15,9 1-1-15,10-9 24 0,-3-3 0 16,25-16 66-16,15-9 70 15,-21 15-38-15,-20 14 2 0,-16 6-4 16,-7 2 1-16,5-2-6 16,-5 2 0-16,-2 5-23 0,-1-3 1 0,3 3-18 15,-4 4 1-15,-17 40-8 0,4-27 1 16,0-2-9-16,5-2 1 0,2-2-35 0,7-14 1 16,-1 7-105-16,-4-2 1 15,16-18 39-15,-8 10 2 16,0-3-1-16,-5 2 1 0,5-3 65 0,-4-27 0 15,5 5 76-15,1 11 1 0,-1 12 46 16,1-1 0-16,2 0 40 0,-1-5 1 0,-6 25-16 16,5-11 1-16,7 17 48 0,-7 39-43 15,-1-7-96 1,1-27 0-16,-1 26-18 0,2-5 2 16,1-12-26-16,-3-2 1 0,6 0-97 15,-2-4-56-15,1-7 120 16,-3-16-1-16,5 18 21 0,-5-19-1 15,-6-6-21-15,0-2 1 0,-3-3-10 0,3 8 2 16,-28-14-4-16,-4 0 0 0,-1 4 2 16,-3 4 1-16,-23 0 47 0,44 4 1 0,-15 0 19 15,4 0 0-15,2 0-12 0,19 0 1 16,6 0-1-16,0 0 0 0,15-3 12 16,-14 0-1-16,5 0 23 0,6-2 1 0,6-3 24 15,43-23 1-15,-38 27 3 0,-4 2 1 16,-11 1 43-16,9 1-10 15,-10 1-56-15,11 2 0 16,-13 0-11-16,-9 2 2 0,9 0-14 16,12 26 0-16,-17-11-6 0,-1 13 0 0,2-8-3 15,-5 5 1-15,3-4-3 0,1 2 1 16,1-2-2-16,1-4 1 0,1-13-1 0,2 0 0 16,5 16-2-16,-1-13 1 0,12 0-21 15,-2-8 1-15,-11-5 2 0,22-3 1 0,-19-2 17 16,17-12 1-16,-11 1 11 0,-1-1 1 15,-3 3 16-15,-4 1 0 0,-2 5 30 16,-2 6 0-16,-6 6 1 0,3-3 1 0,0 6 32 16,0 3-28-1,0 6-51-15,-3 20 0 0,0-8-15 16,0-3 0-16,3-11-13 0,0-8 1 16,3-2-27-16,2 8 0 0,-1-10-30 15,-1-8-1-15,4 3-5 0,-2 0 2 0,42-35-82 16,-24-22 22-16,-9 0 4 15,-13 26-7-15,4-29 113 16,-1 0 1-16,-2 5 30 16,-1 2 0-16,-1 29 17 0,3-29 1 0,0 1 20 15,2 3 1-15,-2 5 15 0,3 7 1 16,0 11 14-16,0 10 0 0,-4 18 5 16,3-7 0-16,-4 18-15 0,-4 4 0 15,3-2-11-15,0 41 1 0,-1-13-13 16,-4 7 1-16,2 1-25 0,-3-1 2 0,6 0-11 15,4-26 0-15,4 39-3 0,1-23 1 16,6-4 0-16,7 11 1 0,-8-16 3 16,-5-6-1-16,1 3 19 0,-17-8-6 15,1 8-15-15,-15 15 1 16,-4-21-7-16,-15-1 0 0,21-14-18 0,-39 6-6 16,22-9 12-1,29-5 0-15,1 0 18 0,-8-9 0 0,16-3 26 16,2 3 0-16,4 27 10 15,14-52 0-15,-18 52-2 0,48-39 0 0,-7 23 25 16,-14 6-33-16,21 4-23 16,-3 4 1-16,0 3-3 15,10 17 1-15,-29-13-30 0,15 7 0 0,-22-13-45 16,-3-3 0-16,-8-3-91 0,-7-4 1 16,-3-4-170-16,-1-2 0 0</inkml:trace>
  <inkml:trace contextRef="#ctx0" brushRef="#br0" timeOffset="213291.94">17090 10520 587 0,'14'-17'291'0,"-4"8"-245"16,1-2 0-16,4 0 16 0,24-19-26 15,-2 3-31 1,-19 11 1-16,-13 10-14 0,7-9 1 0,-9 5-29 16,4-18-4-16,-7 20 25 15,0-11 1-15,-2 14 4 16,-1 0 2-16,-2-6 5 0,-1 4 0 0,-4-6 3 15,17 22 0-15,-12-14 2 0,2 2 0 16,3 3-7-16,-4-2 0 0,4 2 17 16,0 0 2-16,0 1 46 0,-2-2 0 0,2 8 17 15,-12 1 0-15,23 38 1 16,-1 3 1-16,-5-18-14 0,3 29 1 0,-2 5-20 16,-1-2 1-16,0-1-24 0,-3-3-1 15,-1-9-15-15,-1-4 2 0,0-3-9 0,0-4 0 16,0-24-21-16,-1 14 1 0,-6 13-84 15,2-36-72-15,-9 14 92 16,-12-16 0-16,4-22-56 0,-1-17 92 16,-5-5 92-1,-4-2 31-15,8 16-52 16,1 9 2-16,20 15-24 0,-1-3 0 16,4 4-3-16,-1-2 0 0,2-3 1 15,3 4 0-15,0-20-30 0,14-7 1 0,-3-1-44 16,4-4 1-16,12-41-127 15,-2-12-27-15,2-4 155 16,-4 17 0-16,-1 24 83 0,0-2-1 16,0 0 55-16,0 1 1 0,-4 5 18 0,5 2 2 15,-6 10-7-15,2 4 1 0,-3 12-12 16,-4 7 0-16,-10 11-5 0,14-4 0 0,-16 9-14 16,7 5 1-16,-3 13 12 0,-2 20-23 15,-3 5-30 1,-3 2 1-16,-3-30-7 0,1-2 0 0,-4 24-10 15,-4 5 0-15,-9 7-29 0,-1-12 5 16,-11 15 24 0,16-33 0-16,8-15-3 0,3-6-1 15,1 1-11-15,2-3-1 0,-4 4 20 16,3-4 0-16,9-5 4 0,-10 8 0 0,1 3 9 16,2-2 0-16,-3 25 10 0,3-9 2 15,0 11 28-15,0 4-12 0,0 3-25 16,0-23-1-16,0 20 4 15,0-4 2-15,0-5-10 0,0 5 1 0,0-18-7 16,0-2 0-16,0-3-9 0,0-5 1 16,0 2-24-16,0-6 1 0,0-9-21 15,0 9 0-15,0 0-10 0,0-1 2 0,1-8-15 16,7-17 0-16,-5-6 19 0,8-24 0 16,-2 13 36-16,2-4 2 0,6-2 14 15,-2 2 1-15,8-26 3 0,-6 27 0 16,-1 9 23-16,0 10-1 0,-2 14 14 15,0 9 0-15,-6 4 21 0,1 0 0 0,-14 3-10 16,5 0 0-16,3 4-18 0,-1 0 0 16,12 48 11-16,-19-19-16 0,2-19-21 15,-6 36 1-15,-1-24-5 16,-1-7 0-16,0 2-3 0,1-4 1 0,3-12-3 16,-7 18 1-16,9-16-10 0,-4 16-8 15,5-10 11 1,4-6 0-16,4-8 6 0,-4 2 1 15,3-10 3-15,0 9 0 0,2-3 0 16,-1 2 0-16,3-4 3 0,31 6 1 0,-20-4 30 16,5 0 22-16,2 4-14 15,-13 1-1-15,24 4 4 16,-10 9 1-16,-15-4-4 0,-2 2 1 0,-5 1-6 16,-1 0 0-16,-4 1-8 0,-4 2 2 15,-7-1-13-15,-7-3 1 0,-14 9-2 0,-46 12-11 16,18-15-28-1,13-12-1-15,15-6-35 0,5-2 1 0,6-2-91 16,15 0 0-16,-1-1-165 16,-7 0 2-16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36:54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7754 6716 155 0,'10'-5'122'0,"-1"2"-102"16,1-1-1-16,0 3 1 0,13-3-1 16,0 3-1-16,5 0 1 0,21 1-7 15,-9 1 0-15,-14 1-10 0,20 4 1 0,8 2-1 16,36 12 0-16,-27-5-7 0,40 13 1 15,-29-8 5-15,5 3 1 0,11-1-1 0,9-6 1 16,8-3 0-16,8-10 0 0,3-3-1 16,-3 0 1-16,-1 0-10 0,-2 0 2 0,-4-3-11 15,-1-1 1-15,-4-1-11 0,-11-4 1 16,-4 3 13-16,-16 5 1 16,-5 1 9-16,-16 0 1 0,0 0-1 0,-58 0 1 15,49 0 1-15,-25 1 1 0,15-1 0 16,13 4 0-16,-36-2 0 0,26 3 0 0,-19 0-80 15</inkml:trace>
  <inkml:trace contextRef="#ctx0" brushRef="#br0" timeOffset="1443.54">8009 7259 159 0,'-4'-2'87'0,"4"-1"-84"0,-3 3 0 16,6 2 6-16,-3-2 0 0,0-2 8 15,0 2 0-15,0-1-11 0,4 0 0 16,3-1-1-16,1 1 1 0,28-10-3 16,-1 11 2-16,-7 0-6 0,-1 0 1 15,-9 0 0-15,12 0 1 0,4 0-1 16,-1 0 1-16,-12 0 0 0,32 1 1 0,-8 1-2 16,4 0 1-16,8-2-1 0,4 2 1 15,12-2-2-15,88 0 0 0,-62 0 0 0,14 0 1 16,4 0 0-16,-2 0 1 0,-3 0-3 15,2-2 0-15,-2 2-1 0,-3-2 1 0,-3-1-2 16,-16 3 1-16,-5 0 0 0,-12 0 1 16,-5 0-8-16,-11 0 1 0,-6 1 0 15,-57 1-1-15,53 3-23 0,-4 2-59 16,-7-1-8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38:21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17824 7810 189 0,'-29'-12'67'0,"7"4"-55"0,3 4 0 0,0 0 46 15,-75-9-1-15,74 11-56 16,-25-13 0-16,23 11 7 0,-22-5 1 16,-3 1 56-16,24 8-29 0,-37-3-24 15,30 0-1-15,23 2 2 16,-8-3 1-16,9 4-2 0,-3 4-1 0,-7 0 3 16,-1 11 1-16,24-7-5 0,-33 36-1 15,15-5-4-15,0 11 1 0,2 0-3 16,1 1 0-16,3-5 0 0,5-24 1 0,-1 21-3 15,1-1 1-15,0-6 0 0,1-1 2 16,-1-20 2-16,2 12 0 0,3 11 5 16,-1-14 1-16,7 0 49 0,19 10 27 15,21 1-61 1,-6-22 1-16,-5-6-18 0,5-5 0 0,10-5-8 16,-26-1 0-16,3-3 0 0,34-6 0 15,35-14 0-15,9-5 1 0,-39 10-18 0,-4-3 1 16,-15 0-38-16,-11-2-1 0,-12 4-5 15,-7 1 1-15,-11-6-144 0,-11 7-76 16,-7-39 147 0</inkml:trace>
  <inkml:trace contextRef="#ctx0" brushRef="#br0" timeOffset="616.86">22353 6633 474 0,'3'21'328'0,"5"-8"-249"0,3-1 0 0,-2-3-6 16,26 23 1-16,17-11-23 0,-7-10 1 0,17-7-27 16,5-3 1-16,-7-1-4 0,121 0-16 15,-36 0-12 1,-59 0 1-16,-17 0-37 0,-8 0 2 15,-4 0-59-15,-15-1 0 0,-2-3-81 0,-48 1-1 16</inkml:trace>
  <inkml:trace contextRef="#ctx0" brushRef="#br0" timeOffset="3656.94">20108 8261 265 0,'-26'-7'110'0,"9"4"-98"0,3 2-1 0,2 0 13 16,-18-2 2-16,4 3 41 0,-3 0-33 16,-12-2-33-1,29 2 1-15,-18-1-1 0,6 1 1 16,13 1 3-16,-24 1 0 0,10 3-8 16,-12 7 1-16,8 0-2 0,1 5 0 0,-5 5 3 15,-21 23 0-15,38-29 1 0,-16 18 0 16,3-4-1-16,6 0 0 0,-9 16 4 15,15-15 0-15,1-1 3 0,12-14 0 0,-8 27-2 16,9-15 1-16,4-14-1 0,1 17 1 16,4-14 1-16,1 15 0 0,18 15-4 0,18-2 0 15,-4-17-2-15,3 1 1 0,6-3-1 16,4-2 1-16,5-8 1 0,4-1 0 0,7-10 7 16,1-2 2-16,-30-6 7 15,-3-1 1-15,38-7-8 0,67-22-1 0,-116 20-6 16,55-28 1-16,-43 12-2 0,-8 1 0 15,-15 2-2-15,-8-4 1 0,-6 17-9 16,-2-29 0-16,-2 31-6 0,-7-14-1 0,-6-1-11 16,-6 5 0-16,-27-14-92 0,-1 11-95 15</inkml:trace>
  <inkml:trace contextRef="#ctx0" brushRef="#br0" timeOffset="6104.62">22323 8829 263 0,'-23'-16'135'0,"4"5"-119"15,7 3 1-15,-5 1 64 0,-83-29 28 16,78 34-82-16,-14-1 2 15,22 3-25-15,-18 0 0 0,12 6-3 16,-12 3 1-16,-7 4-13 0,-16 19-1 0,-3 6 2 16,19-7 1-16,5 7 4 15,4 0 1-15,5 6-4 0,2 0 1 0,4-1 0 16,4 3 1-16,3-2 6 0,-2-3 1 16,6-1 2-16,1-3 1 0,7-17 14 15,-3 13 0-15,4-19 5 0,2 19 0 0,11 2 27 16,27 22-15-16,36-1-28 15,-14-33 0-15,-3-12-4 16,6-1 1-16,5-5-4 0,0-2 0 0,2-6 2 16,2-5 1-16,16-10-40 0,37-40-27 15,-21-19 48-15,-56 23 1 16,-17 10 4-16,-21 1-1 0,-11 0-4 16,-8 0 1-16,-13-3 1 0,3 21 1 15,-17-21 2-15,-30-18 1 0,19 36-6 16,-5 3 2-16,5 7-69 0,-1 2 2 0,-14 6-87 15</inkml:trace>
  <inkml:trace contextRef="#ctx0" brushRef="#br0" timeOffset="8152.69">23960 9375 418 0,'-23'0'174'15,"11"8"-141"-15,-2 2-1 0,3 12 52 16,-43 142-41-16,50-110-38 15,2 31 0-15,4-6-3 0,2 0 0 16,4-2-3-16,9-12 1 0,3-2 2 16,7-8 0-16,6-2 35 0,13-3 0 0,9-6-10 15,5-7 1-15,12-14-17 0,8-8 2 16,6-10-5-16,-1-1 1 0,-1-6-1 16,-4-3 1-16,7-11 13 0,32-48-4 15,-17-18-12 1,-54 19 1-16,-14 7-5 0,-19-4 0 0,-5-12-7 15,-26-46 1-15,-33 15-8 16,1 62 0-16,1 16-41 16,-8 7 0-16,-5 6-68 0,-3 6 0 0,-8 4-57 15,-3 2 0-15</inkml:trace>
  <inkml:trace contextRef="#ctx0" brushRef="#br0" timeOffset="10217.66">25843 9510 326 0,'0'-3'119'0,"6"2"-121"0,2 0 1 16,1-1 6-16,8-2 0 0,11 2-3 0,4-1 0 16,31 2-9-16,-35 1 0 0,28 0-13 15,7 0 2-15,-24 1-14 0,78 0 1 0,88 7-192 16</inkml:trace>
  <inkml:trace contextRef="#ctx0" brushRef="#br0" timeOffset="10564.66">28336 9520 234 0,'-6'-7'97'0,"2"2"-93"0,3 4-1 16,1 0 10-16,0 2 1 0,0 0-5 15,0-1 2-15,0-2-5 0,3 2 1 0,6 0-5 16,14-7 0-16,10 5-6 0,13 2 1 16,-15 0-29-16,29 0 0 0</inkml:trace>
  <inkml:trace contextRef="#ctx0" brushRef="#br0" timeOffset="10744.66">30913 9469 300 0,'-3'-1'63'0,"0"1"-197"16</inkml:trace>
  <inkml:trace contextRef="#ctx0" brushRef="#br0" timeOffset="10988.66">30334 9480 461 0,'11'-9'160'0,"9"7"-174"0,1-2 1 16,4 3-4-16,110-6-1 0,-92 7-51 0,74-6-184 15,-125 7 113 1</inkml:trace>
  <inkml:trace contextRef="#ctx0" brushRef="#br0" timeOffset="21360.47">21622 10505 103 0</inkml:trace>
  <inkml:trace contextRef="#ctx0" brushRef="#br0" timeOffset="23301.38">20710 11326 93 0,'25'-7'9'0,"-4"3"-1"0,0 0-8 16,76-18 0-16,-78 21-11 0,17 0-1 0</inkml:trace>
  <inkml:trace contextRef="#ctx0" brushRef="#br0" timeOffset="23892.96">20541 11858 217 0,'23'-4'120'0,"-3"3"-100"15,0 0 1-15,6 1-8 16,98-6 0-16,-94 4 9 0,31-2 2 0,-44 1 9 15,168-15-29-15,-58 7-12 16,-57 8 0-16,-13 2-25 0,-11-6 0 16,-3 2-38-16,-6 3-1 15</inkml:trace>
  <inkml:trace contextRef="#ctx0" brushRef="#br0" timeOffset="24317.14">20487 12551 274 0,'11'0'116'16,"4"0"-87"-16,5 0 1 0,0-1 17 16,89-10 0-16,-80 7-12 0,34-4-1 15,-59 7-24-15,96-14 0 0,-26 4-25 0,4 0 2 16,49-6-84-16,-6 6-44 16,-13 1-67-16</inkml:trace>
  <inkml:trace contextRef="#ctx0" brushRef="#br0" timeOffset="24644.66">20659 13187 401 0,'11'-4'135'0,"4"-1"-135"0,2 2 0 15,3-3 14-15,86-29 1 0,-78 28-5 16,35-13 0-16,7 5-14 0,3 1 0 0,2 5-46 16,-2-2 1-16,-2-1-40 0,-3 5 0 15</inkml:trace>
  <inkml:trace contextRef="#ctx0" brushRef="#br0" timeOffset="27445.21">25968 12416 544 0,'36'-4'193'0,"-5"2"-194"0,1 2 1 0,21-4 4 16,252-26-5-16,-221 19-71 16,47-10 0-16,-11 7-74 0,1 3 1 15</inkml:trace>
  <inkml:trace contextRef="#ctx0" brushRef="#br0" timeOffset="27808.37">27766 12365 639 0,'0'0'204'0,"8"0"-203"0,3 0 0 0,5-1 17 16,16-1-1-16,101-7-10 0,-96 6 1 15,-27 3-20-15,73-10 0 0,114-8-87 16,-88 6 1-16,4 0-39 0,-3 0 0 0,0 3 102 16,-1 5 0-16</inkml:trace>
  <inkml:trace contextRef="#ctx0" brushRef="#br0" timeOffset="28188.36">29723 12286 622 0,'40'-3'201'0,"1"-2"-207"0,2 0 0 0,3-1 7 16,194-26 0-16,-168 26-46 0,109-4-207 16,-24-16-29-1</inkml:trace>
  <inkml:trace contextRef="#ctx0" brushRef="#br0" timeOffset="35856.3">17654 14163 73 0,'-8'0'59'0,"1"0"-41"0,3 0 0 15,-3 0 11-15,0 0-1 0,1 0 1 16,-6 0-1-16,-7 0 2 0,0 0 1 0,4 0 2 16,2 0 2-16,-6-1 36 15,-7-7-7-15,-12-2-42 16,23 6 1-16,-27-15-9 0,19 9 2 15,0-1-10-15,-12-10 1 0,25 17-7 16,-13-7 0-16,-4 0-7 0,-20-2 0 16,29 12 16-16,-20-5 0 0,20 3 7 0,-35-2 1 15,36 0-12-15,-28-6 1 0,16 0-5 16,5-1 0-16,1-1 2 0,0 1 1 0,-4-8-3 16,19 13 1-16,-10-14-3 0,6 6 0 15,6 0-1-15,0 0 0 0,4 7-2 16,-1-7 1-16,2-1-4 0,-1 3 1 0,2 7 2 15,0-16 1-15,3 16-3 0,5-16 0 16,1 5 2-16,8-3 0 0,4-2 3 16,10-7 1-16,-7 13 0 0,-1-1 0 0,3-1-2 15,0-2 1-15,1 3-1 16,-2 1 1-16,-13 11-2 0,9-6 1 0,-13 10 0 16,21-8 1-16,-14 8 3 0,0 1 0 15,0 0-1-15,2 0 0 0,-1 0 0 0,-5 0 1 16,8 0-1-16,3 0 0 0,4-1 1 15,1 1 1-15,-13-1 1 0,34-3 1 0,4-1-2 16,-12 1 0-16,-20 1-1 0,21 1 1 16,-1-1-3-16,4 0 0 0,0 2 0 15,-3-2 0-15,2 1 0 0,-1 1 0 0,-5 0 0 16,0 1 1-16,-22 1-1 16,16 0 1-16,15 2 2 0,-19 3-1 0,1 0-1 15,0 2 1-15,12 7-1 0,-17-3 0 16,3 1 2-16,6 10 1 0,-12-5-1 15,-2-2 0-15,-11-6 0 0,11 7 0 0,-4 0 1 16,6 10 1-16,-11-9-1 0,-2 1 1 16,-3-9 0-16,-1 9-1 0,-2 0-3 0,1 3 0 15,-2-13 1-15,0 20 0 0,0-11 0 16,-2-12 1-16,2 11-1 0,-1-12 0 0,-2 7 3 16,-2 8-3-16,-4-13-4 15,4-3 1-15,4-9-5 16,-5 12 0-16,-5-2-3 0,2-3-1 0,-39 23 1 15,28-20 1-15,0 2 1 16,-2 2 1-16,3-2-3 0,8-5 0 0,-12 5-2 16,0 1 0-16,-13 1 3 0,14-3 1 15,8-2-5-15,-27 7 2 0,26-8 3 16,-12 2 0-16,-18 0 3 0,16-5 0 0,-3 0 3 16,-2 0 1-16,15 0-13 0,0 0 2 15,-44-8-49-15,-22-10-3 0,18-7 33 16,-32-15 1-16,38 23-116 15</inkml:trace>
  <inkml:trace contextRef="#ctx0" brushRef="#br0" timeOffset="38497.22">17161 13412 155 0,'-10'-3'98'0,"5"-3"-87"16,-1 3 1-16,2 1 0 15,3 1-1-15,-7-5 0 0,6 6 0 0,7 2-6 16,-7-4 0-16,2 2-4 16,-1-1 1-16,1 0 2 0,0 1 1 0,0 0 10 15,-2-1 0-15,2 1 6 0,0-1-1 16,-1 1-7-16,1 0 1 0,0 0-9 0,-4-2 1 16,4 2-17-16,-3 0 0 0,3-1 5 15,-4-1 1-15,2 2 3 0,-2 0 1 16,-1-2-1-16,-3 0 1 0,4 1 1 15,-3 0 1-15,-1-2 0 0,-47-11 0 0,44 13 1 16,0 1 0-16,0-1-2 0,-1-1 1 16,1 1-1-16,-3 1 0 0,-3-1-2 15,9 1 1-15,-12 2-3 0,2 4 1 16,-1 2-4-16,-2 0 1 0,-11 11 2 0,10-10 0 16,2 5 3-16,-6 8 1 0,9-7 1 15,3 0 1-15,8-11-1 0,-12 14 0 0,13-13-2 16,-4 4 0-16,5-7-11 0,2 0 1 15,1-2-22-15,1 0-1 0,-5 3-62 16</inkml:trace>
  <inkml:trace contextRef="#ctx0" brushRef="#br0" timeOffset="38729.72">16546 13566 121 0,'-3'6'78'0,"1"-1"-68"0,2 2 0 0,0-2 4 16,0 3 2-16,2 3 2 0,3 1 2 0,5 2-6 15,-10-26 0-15,6 17-10 0,7 1 1 16,33 12-6-16,-28-18 1 0,-7-1-27 15,8-6 0-15</inkml:trace>
  <inkml:trace contextRef="#ctx0" brushRef="#br0" timeOffset="42996.83">19994 13173 104 0,'-11'-3'72'0,"5"1"-46"0,-1 0 0 15,-1-2-4-15,-6 1-1 0,-3 1-9 16,3 0 1-16,-13 0-5 0,5 2 1 0,-1 2 1 16,11-2 1-16,-11 4 5 0,1 1 1 15,-16 7-6-15,15 2 1 0,0 0-5 16,1 0 1-16,-8 4-4 15,10-6 0-15,1 6-3 0,10-10 1 0,-20 21-3 16,20-18 1-16,-13 21 0 0,10-12 0 16,4 3-1-16,2-10 0 0,-8 24 3 0,11-25 0 15,-3 11 0-15,3 1 1 0,0 1 0 16,3 3 2-16,0-3 1 0,-3 1 0 0,3 0 0 16,0-15 1-16,0 13 1 0,3-13 0 15,3 24 13-15,17 6-4 16,22 0-15-16,-13-22 1 0,-3-6-1 15,3-2 0-15,2-2-2 0,0-4 1 16,1 2-3-16,-16-6 1 0,16 3-7 16,-15-4 1-16,17 1 8 0,0-1 1 0,-19-1 1 15,17-2 1-15,19-6-3 16,0-9 1-16,-22 1 0 0,11-20 0 0,-23 11-2 16,-6-3 1-16,-6-1-3 0,-2 0 1 15,-8-2-3-15,-1 16 1 0,-1-1-1 0,-4-15 1 16,-5-2-2-16,-11-9 0 0,1 18-9 15,-3 8 0-15,0 4-19 0,1 2 0 0,-21-5-108 16</inkml:trace>
  <inkml:trace contextRef="#ctx0" brushRef="#br0" timeOffset="43825.12">20145 14111 303 0,'-11'-10'165'0,"-1"4"-133"0,4 0 0 0,0 3 3 16,-21-11 1-16,8 7-17 0,0-2-1 0,0 1-12 15,-2-1 1-15,2 3-5 0,2 5 0 16,-2-1-2-16,-2 2 1 0,-2-2 1 15,2 1 0-15,-3 1-1 0,13 0 0 0,-13 1-2 16,-1 1 0-16,-1 1 0 0,-3 4 0 16,-1 1-4-16,-17 12 1 0,17-5 3 0,-23 10 0 15,27-6 0-15,14-10 0 0,-24 13-1 16,28-15 0-16,-16 14 1 0,13-9 1 0,8-3-5 16,-3 4 1-16,-1 7 3 15,6-15 0-15,2 10 3 0,-1-3 0 16,1 2 0-16,-1 1 1 0,2 2 2 0,0 1 1 15,0-9 1-15,0 12 2 0,0 0-2 16,0 4 0-16,2-14-3 0,-1 14 0 0,2-1 3 16,4 12 0-16,1-11-4 0,12 11 1 15,-11-26-2-15,21 23 1 0,5-9-1 16,-6-8 0-16,7-3-2 0,2 0 1 0,2-3-3 16,-2-1 1-16,2-5-7 0,-20-3 2 15,20 4-11-15,-20-5 0 0,20 0 2 0,-1 0 2 16,-21-5 14-16,42-2 0 0,-4-12-1 15,-17-3 1-15,13-19-8 0,-20 8 0 16,-6-3-26-16,-5-3 1 0,-3-9-14 16,-6-7 38-16,-7 5 7 15,-10 16 0-15,2 29-2 0,0-3 1 16,-8-14-6-16,-1 12 1 0,6 8-7 16,-5-5 2-16,16 13-30 0,-34-18 0 0,15 12-15 15,3 0 0-15</inkml:trace>
  <inkml:trace contextRef="#ctx0" brushRef="#br0" timeOffset="47304.64">22214 14668 75 0,'46'-20'43'0,"-17"4"-45"0,-2 0 0 16</inkml:trace>
  <inkml:trace contextRef="#ctx0" brushRef="#br0" timeOffset="48404.57">21452 14013 90 0,'-9'64'64'0,"2"-22"-58"0,4-6 0 0,0-2-2 15,-9 133 0-15,12-137-5 0,0 32 1 16,0 1-8-16,3 0 0 0,0 5 2 0,0-3 1 16,6 2-9-16,1-2 2 15,3-4-8-15,-8-40 0 0</inkml:trace>
  <inkml:trace contextRef="#ctx0" brushRef="#br0" timeOffset="48621.06">22006 15215 174 0,'39'0'81'0,"-13"-3"-79"0,-5-1 0 0,-2 1-2 15,68-14 1-15,-74 15-4 0,10-3 1 0,-13 2 0 16,10-4 1-16,-3 2 1 0,2 0 0 16,0-2 1-16,0-2 1 0,4-2-2 15,2-1 1-15,1-3-1 0,14-12 0 16,-10 5 0-16,3 0 0 0,-3-3-15 15,-13 10-1-15,29-31-22 0,-27 25 2 0,25-39-2 16,-13 11 0-16</inkml:trace>
  <inkml:trace contextRef="#ctx0" brushRef="#br0" timeOffset="48713.06">22802 14296 73 0,'-1'-36'52'0,"-1"13"-46"16,0 4 1-16,1-1-5 0,-12-72 1 15,10 75-5-15,-4-14 1 0,7 32-18 16,-6-33 1-16</inkml:trace>
  <inkml:trace contextRef="#ctx0" brushRef="#br0" timeOffset="49204.6">21341 14555 87 0,'2'50'58'0,"1"-15"-54"15,0-6 0-15,0 0-2 0,17 116 0 0,-14-117 0 16,11 20 0-16,-8-26 9 0,17 43 0 15,-3-29 19-15,-1-5 0 0,2-3 6 16,2-4 1-16,2-6 2 0,3-3 0 16,0-3-14-16,1-1 1 0,13-5 16 0,14-2-11 15,-29-2-15 1,29-2 0-16,-36 0-10 0,25 0 0 0,-7 0-18 16,-20 0 0-16,17 0-34 0,11-3 1 15,-20 0-39-15,-22 2 0 0</inkml:trace>
  <inkml:trace contextRef="#ctx0" brushRef="#br0" timeOffset="52205.31">23286 14120 81 0,'-16'46'52'0,"1"-17"-31"0,6-6-1 0,-2-3-13 16,-26 75 1-16,33-77-6 0,-6 20-1 0,2 0 4 16,3-18 1-16,-5 19-2 0,2-4 0 15,2 2-3-15,-1-2 1 0,4 3 0 16,0-21 1-16,-4 23-3 0,3 1 0 15,-1 0-3-15,-1 3 1 0,2-4-12 16,1 1 0-16,-2 0 0 0,2-4 0 0,0-2 6 16,-1 0 1-16,3-5 0 0,-2 1 1 15,0-1 3-15,3 1 1 0,-4-2-7 0,-1 2 1 16,0 2 8-16,0 1 1 0,1 0-1 16,1-3 0-16,0 2-4 0,3-1 0 15,-5-2-11-15,5 2 1 0</inkml:trace>
  <inkml:trace contextRef="#ctx0" brushRef="#br0" timeOffset="52400.93">23341 15968 45 0,'24'25'41'0,"-8"-16"-33"0,-2 0 1 0,0-2-7 15,30 16 1-15,-4-6-3 0,-12-6 1 16,2 1-1-16,-1-1 0 0,-1-2-1 15,-3 2 0-15,-13-8 1 0,2 1 0 0,26 7 0 16,-12-4 0-16,1 0-3 16,0-2 1-16,-11-4 0 0,29 8 1 0,-11-7-9 15,-17-2 1-15</inkml:trace>
  <inkml:trace contextRef="#ctx0" brushRef="#br0" timeOffset="54652.08">24281 15449 97 0,'-9'-8'47'0,"4"4"-39"15,2 1 0-15,0-2 11 0,-6-4 2 16,0 2-1-16,7 2 2 0,4 8-17 0,-9-8 1 15,3 1-6-15,-1 3 1 0,-2-3-7 16,1 1 1-16,-39-25-15 0,22 23 1 0,3 0 15 16,1 4 1-16,9 0-17 0,-17-1 2 15,8 1-84 1</inkml:trace>
  <inkml:trace contextRef="#ctx0" brushRef="#br0" timeOffset="55032.58">23774 15527 52 0,'-5'13'41'0,"2"-3"-37"0,0 0-1 0,2-4-1 15,-2 11 0-15,0-5-1 0,1-1 0 16,1-1 0-16,-1 2 0 0,2-6-2 15,-1 6 1-15,-1 7 0 0,2-7 1 0,0 0-2 16,0 1 1-16,0 0-1 0,0 2 0 16,0-2 0-16,0 0 0 0,0-8 1 15,2 7 1-15,1 6-1 0,0-7 1 16,3 0-1-16,0 0 1 0,6 6 2 16,-2-6 1-16,-3-6 0 0,12 11 1 0,-10-12 0 15,12 11 0-15,-5-6-4 0,-2 1 1 16,2-2-2-16,0-1 0 0,1 0-1 0,1 2 0 15,-1-3-1-15,3 3 1 0,-3-3-4 16,1 3 0-16,-5-8 5 0,22 8 1 0,-6-7 10 16,5 1 2-16,6-2-27 0,0 0 2 15,-16-2-10-15,1 1 0 0</inkml:trace>
  <inkml:trace contextRef="#ctx0" brushRef="#br0" timeOffset="67892.42">26525 15344 101 0,'0'-3'74'0,"-3"2"-65"0,-2 1 1 16,-1-1-8-16,-2 1 0 0,-4-1-2 16,-5 1 1-16,-7 0-1 0,5 1 1 0,-1 0-1 15,-6 3 1-15,17-3 2 0,-5 1 1 16,-6 1 5-16,9-3 1 0,5 0-4 16,-2 0 1-16,0 0-6 0,11 0 1 0,-10 0-2 15,3 0 1-15,-24 0-1 0,12-2 1 16,1-1-3-16,1 1 0 0,-2-2 2 15,-6-4 0-15,13 4-10 0,-7-3 2 16,-7-3 1-16,7 4 0 0,3-3 8 16,0 2 0-16,0 0 3 0,10 5 0 0,-8-5 0 15,2 3 1-15,6 2 4 0,-5 0 2 16,16 6-6-16,-17-8 0 0,6 3 15 16,-2-1 2-16,3 2-6 0,2 0 0 0,-7-3 11 15,7 3 0-15,3 0 9 0,-3-1 1 16,17-1 7-16,18-6-22 15,8 8-18-15,28 0 0 0,27 0-22 16,103-5-86 0,157-12-53-16</inkml:trace>
  <inkml:trace contextRef="#ctx0" brushRef="#br0" timeOffset="68180.42">27981 15184 309 0,'28'-2'110'0,"3"2"-145"0,-2 0-1 0,6-1 4 15,135-3 2-15,-113 3-76 0,103-5 54 16,-2 5 53 0,-55 1 0-16</inkml:trace>
  <inkml:trace contextRef="#ctx0" brushRef="#br0" timeOffset="68424.92">30179 15129 480 0,'9'-4'177'0,"11"1"-175"16,0 2 1-16,5-4 2 0,108-4-1 0,-99 7-1 16,35-1 0-16,-66 5-2 0,68-4 0 15,4 1-12-15,77 1 0 0,-75 1-9 16,-2 4-1-16,2 1-76 0,3-3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41:27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3273 14774 447 0,'-10'5'216'0,"-1"2"-139"0,4-4-22 16,-1-1-43-1,-3 5 2-15,7-4-9 16,-7 0 1-16,19-6-2 0,-14 4 1 0,6-1 17 16,-5 2-1-16,4-2 15 0,-3 0 1 15,-3 0 32-15,-34 4-36 0,22-4-18 16,7 0 1-16,-20 1-3 15,11 3-1-15,1-1-5 0,-6 4 0 0,8-3-1 16,-1-1 1-16,4-1 0 0,6-2 0 16,-13 2-4-16,7-2 1 0,7 0-2 15,-8-1 1-15,-2-1 2 0,-8 0 0 0,20-2 2 16,-14-2 2-16,4 0-5 0,-13-9 0 16,7 6 4-16,-4 2 1 0,-2-1 4 15,-1 0 2-15,0-2-11 0,0-1 1 16,-7-1 3-16,-21-10 1 15,42 13-8-15,-19-5 1 0,0-6-3 16,16 9 1-16,4 1 1 0,0-1 1 16,3 2 0-16,4 6 0 0,-4-6 0 0,6 6 2 15,2 0-1-15,-3-2 0 0,0-1 1 16,0 0 0-16,5 5 0 0,-4-4 1 0,-1-7-2 16,-1 6 1-16,2-3-3 0,-24-30 1 15,22 22 0-15,6 4 0 0,-2 0 0 16,-1-3 0-16,4 10 0 0,-3-12 1 0,3 11-3 15,0-4 1-15,0 0 0 16,0 1 1-16,0-2 0 0,0-3 1 0,0 5 1 16,0-3 0-16,0 6-1 0,3-15 0 15,1 9-1-15,-1-4 1 0,7-7-1 16,-4 11 1-16,-3 6 1 0,11-12 0 0,-5 3-1 16,4-1 1-16,-1-2-2 0,5-4 1 15,0-1 5-15,0 3 0 0,4-1-1 0,-2 2 0 16,9-14-1-16,-9 14 1 0,1 1-2 15,-3 1 0-15,1 2 3 0,0 0 0 0,-2 1-1 16,2 2 1-16,-3 0 0 0,0-1-1 16,-4 8 1-16,6-6 0 0,3-3 0 15,-1 0 0-15,5-1 4 0,18-14-3 16,-9 9-5 0,-7 7 0-16,-20 9-1 0,7-2 0 0,6-1-2 15,-6 6 1-15,-7 0 1 0,8-2 1 16,1-1-1-16,2-3 0 0,-1 1 0 15,5 1 0-15,-1-2 1 0,-2 0 0 0,2 3-1 16,-10 1 1-16,11-1 0 0,10-3 0 16,-9 0-3-16,-1 1 1 0,-9 5 0 0,7-6 0 15,11 1 0-15,-8 4 1 0,-1 1-2 16,-2 0 1-16,2 1 0 0,2-2 1 0,-12 2 1 16,12-2-1-16,11 0 0 0,-11-2 0 15,-3 3-1-15,3 1 1 16,0-1-1-16,-2 2 0 0,-1-3 1 0,-11 3 1 15,11-1 0-15,10 0 0 0,-20 1-2 16,9-2 1-16,8 1-1 0,-7 1 1 0,-1 0 0 16,-9 0 0-16,0 1 1 0,19 1 0 15,-9 5 0-15,5 4 1 0,-7-1-1 16,-4 3 1-16,3 2-2 0,-5 0 1 0,9 8-2 16,-8-5 1-16,-3 0 0 0,0 5 2 15,-4-10-4-15,3 9 1 0,2 5 0 0,-2-1 0 16,1 1 0-16,0-1 0 0,-7-12-1 15,11 26 0-15,-8-9 0 0,-3 0 0 0,0 0 0 16,-3-14 0-16,3 15 1 16,-1 1 0-16,-1-3-2 0,1 0 1 15,-1 0 1-15,-1 8 0 0,0-11 2 0,0-14 0 16,-1 1 0-16,-1 12 0 0,-4 14 1 16,-8 4-1-16,-4-11-3 0,-16 17 0 0,0-12-10 15,-9 5 2-15,-9 3-16 0,-3 4-1 16,-10 2-23-16,-8-3 1 0,-4 0-55 15,-6-3 1-15,-2-7-165 0,5-23 0 0</inkml:trace>
  <inkml:trace contextRef="#ctx0" brushRef="#br0" timeOffset="76508.38">6352 16467 162 0,'-3'-6'135'0,"0"3"-100"16,0 2 2-16,0 0-7 0,0 0 1 16,-1-2 45-16,-3-2-8 0,14 9-38 15,-7-4 1-15,0 0-4 16,-3-2 2-16,-1 0 26 0,4 2-18 16,0 0-27-16,0 0 0 15,0-1-8-15,-3 1 0 16,3-1-1-16,0 1 2 0,-1 0 0 0,1-1 1 15,0 1-2-15,0 0 1 0,1 0-3 16,-1-1 1-16,3 1-2 0,1 0 0 0,4-2 1 16,-3 2 1-16,33-4-1 0,-21 4 1 15,-8 0-1-15,6-1 1 0,0 1 0 16,9-2 0-16,-7 1 0 0,1 1 0 0,-2 0 0 16,2 0 0-16,0 0-1 0,0 0 1 15,-2 0-1-15,2 0 0 0,-11 1 0 16,16 1 0-16,-5-1-1 0,8 3 0 0,-11-1 1 15,1-1 1-15,1 4 13 0,3-1 1 16,-10-4-7-16,12 6 0 0,1-4-2 16,3 3 0-16,-2-3-3 0,0 0 0 15,13 3-2-15,-14-5 0 0,3 2 1 0,-1 2 0 16,-2-3-1-16,2 0 0 0,1 1-1 16,-2 3 1-16,-13-5-1 0,24 4 2 15,-12-4-2-15,0 3 1 0,-13-3-2 0,3-1-1 16,23 3 0-16,-1-3 1 0,-7 0-19 15,1 0 1-15,-15 0-49 0,15-1 1 0,2-1-64 16,-18 0 1-16</inkml:trace>
  <inkml:trace contextRef="#ctx0" brushRef="#br0" timeOffset="94652.16">11736 8607 385 0,'-7'0'193'0,"3"0"-151"16,0 0 0-16,3 0-6 0,-2 0 1 0,6 0-7 16,-2 0-23-16,-5 0-4 15,4 0 1-15,0 0 3 16,0 0 0-16,0 0 4 0,-1 0 2 0,1 0 0 15,0 0 0-15,0 0 6 0,0 0 0 16,0 0-2-16,1 0 2 0,2-3-9 0,0 2 1 16,3 0-5-16,1 0 1 0,-1 0 2 15,36-9-1-15,-11 9-4 0,-7 1 1 0,-11 3-2 16,12 1 0-16,12 7-1 0,-15-1 1 16,2 2-2-16,0-3 0 0,1-2-1 15,-2-1 1-15,0-3 1 0,3-1 0 16,0-2-1-16,2 0 1 0,-1 0-2 15,3 0 1-15,-18 0-1 0,17 0 2 0,5 0 2 16,-13 0 12-16,13 1 4 16,18 5 2-16,-2 5-5 15,-27 1 1-15,-3 0-10 0,-2 1 1 0,4-2 0 16,-3-1 0-16,-1-4-2 0,0-4 2 16,-1 0-3-16,0-2 1 0,-10-2-4 0,13-3 0 15,9-3-3-15,-10-5 1 0,1-1-4 16,0 2 1-16,-2 2 1 0,1 7 1 0,-1 0 6 15,1 2 1-15,0 0 1 0,3-2 2 16,0 6 0-16,-15-1 0 0,24 3 0 16,-14 1 1-16,-8-4 0 0,8 2-1 15,2-1 7-15,15 1-6 16,-7-5-9-16,2 0 0 0,-15-3-3 16,26-1 0-16,-31 2 3 0,28-4 0 15,-16 4 11-15,1 2 0 0,1 0 11 0,1 1 0 16,-14 1-10-16,12 0 2 0,3 2 45 15,13 1 0-15,-22-1-30 0,16 0 0 16,4-3-27-16,-2-3 1 0,16-5-3 0,-33 4 1 16,15-8-3-16,16-4 0 0,-14 5 2 15,-3 2 0-15,1 4 3 0,-3 5 1 16,-3 0 3-16,-3 0 2 0,-12 2 25 16,23 4 1-16,-8 1-20 0,0 1-1 0,-2-1-11 15,-5-1 1-15,-12-6 2 0,9 3 0 16,5-1-3-16,-7-3-1 0,-9-2-7 15,18-6 1-15,-17 3-9 0,11-3 2 0,6-7-58 16,-11 10 0-16,2 1-76 0,-3 3 1 16,-10 1-86-16,2-1-1 0</inkml:trace>
  <inkml:trace contextRef="#ctx0" brushRef="#br0" timeOffset="110524.38">10916 6318 627 0,'-16'-7'298'0,"-2"5"-195"16,-1 2-2 0,1 0-65-16,4 1 0 0,-34 7-18 15,8 15 0-15,8 36 20 0,15 20-9 16,11 3-24-16,9-9 0 16,0-21-4-16,4-27 0 0,1-3-2 15,3 21 0-15,15 11-2 0,7-14 0 0,-3-21-11 16,-10-13-38-16,34 6-9 15,-40-12 2-15,-2-8-41 16,25-8 0-16,-15-13-61 0,5-29 1 0,-13 10-9 16,0-1 0-16</inkml:trace>
  <inkml:trace contextRef="#ctx0" brushRef="#br0" timeOffset="110752.89">11087 6395 272 0,'0'0'218'0,"0"14"-66"16,0 8-18-16,0 7-50 15,3 11-46-15,17 70 2 16,-12-97 27-16,10-3-31 16,24 11-24-16,-18-19-1 0,-14-5-4 15,16-8 0-15,-21 3 2 0,2-11 2 16,-2 1 1-16,-2-5 0 0,-6 5-3 16,-2-3 0-16,-4 0-3 0,-8 3 0 0,-1 1-9 15,-18-9 1-15,12 14-5 16,1 1 2-16,4 8-20 0,-1 0-1 0,14 3-51 15,1 0-1-15,-13 0-105 0,15 0 1 16</inkml:trace>
  <inkml:trace contextRef="#ctx0" brushRef="#br0" timeOffset="113539.89">11425 6271 435 0,'-3'0'181'0,"3"0"-143"16,0 0 0-16,0 7 29 0,0 6-38 16,0 2-19-1,0 12 0-15,6 8 7 0,2-20 0 0,1 2 6 16,-3 1-1-16,-4-8-3 0,4 9 0 16,0 9-4-16,-4-8 1 0,-1 0-5 15,-1 1 1-15,0-1-3 0,0-4 0 0,0-6-1 16,0 7-3-16,0-6-1 15,0-8 1-15,0 9-5 16,0-23 0-16,0 14-5 0,0-3 0 16,0-2 1-16,0 1 0 0,0-3 1 15,0-3 1-15,0-26 0 0,6-6 1 0,2 11-2 16,1-4 1-16,5 4-1 0,-2 2 0 16,4 3 1-16,-2 4 0 0,-8 15 3 0,7-7 0 15,6 3 3-15,-4 9 0 0,-4 9 10 16,18 27-3-16,5 31-6 15,-28-44 0-15,9 40-2 0,-7-30 0 16,0-2-7-16,-3-5 1 0,-1-17-62 16,1 11-1-16,-4-15-91 0,1-2 0 0,-1-4-245 15</inkml:trace>
  <inkml:trace contextRef="#ctx0" brushRef="#br0" timeOffset="113784.66">11773 6412 251 0,'8'18'188'0,"-1"0"-108"0,-1 2 2 0,0 0 74 15,33 86 1-15,-27-79-52 0,18 20-87 16,-1-30 3-16,-3-14 0 16,-7-5-8-16,3 2 2 0,-16-7-7 15,10-8 1-15,-5-7-2 0,4-26 0 16,-8 11 0-16,-6 19 0 0,2-22-4 15,-3 17 0-15,2-20-1 0,-2-1 0 0,-2 1-3 16,1 25 1-16,-4-35-22 0,4 28 1 16,-3 20-76-16,2 0 0 0,-6-15-98 0,-1 15 1 15</inkml:trace>
  <inkml:trace contextRef="#ctx0" brushRef="#br0" timeOffset="147636.45">17838 8762 452 0,'-2'1'193'0,"2"-1"-159"0,0 1 0 0,0-1 1 16,0 0 1-16,0 0-15 0,0 0 1 15,2 1-10-15,-1-1 1 0,3 0-7 0,3 0-1 16,12 6-3-16,10-10 1 0,-6 0 20 16,18-2 2-16,-12 3 8 0,5 2 2 15,-8 1 1-15,7 4-1 16,16-3-16-16,31 6 0 0,-27 0-4 15,-5 2 0-15,-11-1-2 0,18 4 1 16,-23-7-3-16,-1-1 1 0,-4 3-5 16,-14-6 1-16,11 1-1 0,-13-1 0 0,20 3-3 15,-2-4 0-15,-18-1 2 0,11-2 0 16,0-1-3-16,17-11 1 0,-10 2-5 16,2-4 0-16,-2-1-1 0,17-2 1 0,-18 11 1 15,-13 6 0-15,14-2 6 0,-1 3 1 16,1 2 4-16,0 0-1 0,-13 5 30 0,39 9-6 15,-23 3-23 1,2 2-1-16,-10-9-2 0,-6-3 0 16,0-2 0-16,0-3 1 0,1-1-5 15,1 1 0-15,-11-4-1 0,25 0 0 0,-22-1-3 16,22-6 0-16,-11 0-2 0,-2 1 1 16,-9 6-1-16,9-3 1 0,9 0 1 15,-8 4 1-15,-1 1 7 0,1 0 1 0,2 0-4 16,-14 1 0-16,13 0-3 0,-11 0 1 15,22 2 22-15,-11 1 1 0,18-2-14 16,-4-2 1-16,-14-2-9 0,19-5 1 0,5-1-3 16,1-3 1-16,39-9 11 0,-11 11 5 15,4 2 0-15,-2 3 1 16,-12 4-1-16,-11 0 1 16,25 0-7-16,-26 0 1 0,-53-1-6 0,54-1 1 15,2-3-7-15,-1-3 1 0,33-7-3 16,-29 1 1-16,1 2-14 0,-2 1 1 0,0 3-26 15,-2-1 1-15,1 1-52 0,-1 2 0 16,-9 0-148-16,-4 3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45:29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11836 10837 66 0,'-10'-1'4'0,"2"0"0"16</inkml:trace>
  <inkml:trace contextRef="#ctx0" brushRef="#br0" timeOffset="4667.28">10987 16806 565 0,'7'0'208'0,"17"0"-202"0,4 4 1 16,1-1 1-16,126 15 11 0,-115-12-1 0,49 5-2 16,14-2 1-16,9 4-11 0,11 8 1 15,6 3-4-15,15-9 0 0,4 2 49 16,18 1 0-16,3-1-9 0,4-2 1 0,5-3-15 15,11-10-1-15,7-2-10 0,1 0-1 16,7-1-6-16,9-7 0 0,5-1 5 16,-3 2-1-16,2-5-6 0,4-7 0 0,-2 1-4 15,-4 11 0-15,-5 0-4 0,-6-10 0 16,-3 2-18-16,-16 14 1 0,-3 1-12 16,-9 0 1-16,-8 0-62 0,-22 0 1 15,10-3-382-15</inkml:trace>
  <inkml:trace contextRef="#ctx0" brushRef="#br0" timeOffset="4907.29">17136 16727 734 0,'2'0'189'0,"3"3"-205"0,5 3 0 15,-1-2 33-15,19 12-1 0,-2-3-7 16,1 0 0-16,4-1-17 0,17 7 0 16,-20-7-4-16,-4 1-1 0,-18-7 18 0,-3 1 0 15,8 15 4-15,-22 4 0 0,0-13-9 16,-13 10 0-16,-34 15-54 0,10-10 0 0,-17-6-57 16,-7-5 2-16,-3-2 5 0,-3 4 0 15</inkml:trace>
  <inkml:trace contextRef="#ctx0" brushRef="#br0" timeOffset="5514.95">12144 17573 719 0,'-30'0'332'0,"15"4"-273"16,8 2 0-16,-1 12 48 0,-17 101-41 16,25-81-57-16,2 12 1 15,-1-27-23-15,1-1 1 0,3 20-79 16,-1 0 1-16,3-7-150 0,-3-6 1 0</inkml:trace>
  <inkml:trace contextRef="#ctx0" brushRef="#br0" timeOffset="5755.06">12093 17588 599 0,'0'-7'233'0,"0"0"-224"16,3 2 0-16,4-2-4 0,-1-7 2 15,17-4-1-15,0 6 0 0,18-5-4 16,-8 6 0-16,-17 11 7 0,15-7 1 0,-2 7 15 15,-20 4-1-15,18 15 73 0,2 37-11 16,-14 47-62-16,-15-28 0 16,0-18-16-16,0-28 2 0,-3-4-35 0,0 25 2 15,-3-6-96-15,0-4 2 0,-11 5-168 16,0-32 1-16</inkml:trace>
  <inkml:trace contextRef="#ctx0" brushRef="#br0" timeOffset="5882.56">12130 17843 617 0,'0'-2'218'0,"6"-7"-311"0,2-3-223 16</inkml:trace>
  <inkml:trace contextRef="#ctx0" brushRef="#br0" timeOffset="6087.06">12173 17995 542 0,'0'-4'191'0,"4"-2"-194"15,0 0 0-15,2-1 1 0,13-16 0 0,23-6 0 16,-5 9 1-16,5-1-4 0,1 0 0 16,-2 1 0-16,1-1 1 0,-2 2-2 0,-3 2 1 15,-7 3-1-15,-2 3 1 0,-17 8-17 16,-3-3 2-16,22-5-26 0,-15 3 0 0,-11 4-9 15,6 0 0-15,-5 2-126 0,9-5 33 16</inkml:trace>
  <inkml:trace contextRef="#ctx0" brushRef="#br0" timeOffset="6382.5">12640 17614 131 0,'-11'-15'128'0,"4"4"-74"16,2 2 1-16,-2 0 26 15,-7-13 0-15,6 15 6 0,5 4 2 0,6 6 6 16,-3-3 1-16,-3 5 1 0,3 3 0 0,-6 40 79 15,15-5-13-15,13 78-26 16,19 53-36-16,-17-62-72 16,-8-48 2-16,-4-13-7 15,0-8 2-15,-1 3 11 0,-4 8-17 16,-3-10-14-16,-8-39 1 16,0 7-39-16,-11 7-26 0,-14-1 12 15,-23-17 2-15,18-10-36 16,18 0 1-16,-22-8 13 0,3-9-1 15,-25-25-27-15,21 10 10 0,33 28 53 16,0 3 1-16,-16-27 16 16,21 15 0-16,1 10 7 0,0 4-1 0,3-1-71 15,0-7-97-15,0-3-5 16,4-4 1-16</inkml:trace>
  <inkml:trace contextRef="#ctx0" brushRef="#br0" timeOffset="6534.54">12092 17711 566 0,'0'-2'187'16,"4"1"-229"-16,4 1-180 15</inkml:trace>
  <inkml:trace contextRef="#ctx0" brushRef="#br0" timeOffset="6707.1">12948 17649 425 0,'-4'0'27'0</inkml:trace>
  <inkml:trace contextRef="#ctx0" brushRef="#br0" timeOffset="6835.1">13013 17992 550 0,'0'10'208'0,"0"-1"-216"15,0-4-30-15,0-2 2 0,0 1-106 16,0-4 0-16</inkml:trace>
  <inkml:trace contextRef="#ctx0" brushRef="#br0" timeOffset="7190.6">13139 17424 235 0,'17'-13'119'0,"-3"3"-91"0,-2 0-1 0,2 0 52 16,31-15-24-16,-8 5-2 15,-25 17 1-15,-9 3 22 16,1 0 0-16,-2 2-11 0,1 0-1 0,-4 1-32 16,2 0 0-16,2 8 11 0,8 41 20 15,0-14-24-15,0 5 1 16,1 17 49-16,3 24 1 0,13 76-52 15,-19-79 0-15,-4-15-11 16,-2 2 2-16,-3 9 16 0,0 36-13 16,0-25-16-16,0-41 0 15,0-13-6-15,0-43 1 0,0 18 2 16,0 9 0-16,0-6-40 0,0-11-1 0,0 4-23 16,-3-16 0-16,3 9-21 0,-3 2 2 15,-2-3-28-15,-3-6 0 0,-35-34-42 0,29 19 1 16,-12-14-10-16,8 10 0 0,-2 11-213 15</inkml:trace>
  <inkml:trace contextRef="#ctx0" brushRef="#br0" timeOffset="7327.37">13063 17799 357 0,'0'0'270'0,"0"0"-188"0,0 0 2 0,0 3-36 15,0-2 0-15,0 4-36 0,1 4 2 16,-1-10-22-16,0 11 0 0,2-6-147 15,-1 0-179-15</inkml:trace>
  <inkml:trace contextRef="#ctx0" brushRef="#br0" timeOffset="7478.39">13133 17698 403 0,'0'-22'312'0,"3"9"-231"16,-1 5 2-16,4 2 62 0,9-11-25 15,5 16-82-15,-10 1 1 16,13 10 16-16,9 15-28 15,-6 21-27-15,-17-13 0 0,-6-6-43 16,-1-15 0-16,-1 12-89 0,-1-5 1 16,-1-12-125-16,-2-3 2 0</inkml:trace>
  <inkml:trace contextRef="#ctx0" brushRef="#br0" timeOffset="7674.37">13153 17793 337 0,'0'-26'193'0,"-1"15"-167"15,1 5 2-15,1-1-11 0,1-8 2 0,1 11-12 16,6-4 0-16,-1 3 1 0,-13 10 1 16,6-2-3-16,7-3 0 0,-6 5-2 15,-1 2-1-15,3 2 4 0,22 41 0 0,-26-20 62 16,-4-5 11-16,3-1-67 16,1-20 1-16,-3 15-6 0,3-19 0 15,0-4-132-15,1-14-239 16</inkml:trace>
  <inkml:trace contextRef="#ctx0" brushRef="#br0" timeOffset="7891.4">12397 18016 584 0,'-9'-3'280'0,"3"1"-256"15,1 2 1-15,2-1-22 0,2 1 0 0,-1 0-2 16,2-2 0-16,3 4-175 0</inkml:trace>
  <inkml:trace contextRef="#ctx0" brushRef="#br0" timeOffset="8197.94">13663 17198 566 0,'0'4'209'0,"0"8"-240"16,0-4-39-16,0 0-1 15,0-1-94-15,-2 6-1 0</inkml:trace>
  <inkml:trace contextRef="#ctx0" brushRef="#br0" timeOffset="8431.44">13691 17440 611 0,'0'-2'238'0,"0"0"-223"0,1 1 0 16,1-4-5-16,1 0 0 0,5-4-8 15,3-1 0-15,-10 15-21 0,45-43 0 0,-9 17-88 16,-5 5 26-16,-18 11 76 15,-7 3 0-15,1 3 118 16,20 9 63-16,-20 33-93 16,-8 37 2-16,-3-51-18 0,-2 1 0 15,-3 27-20-15,-2 6 0 0,0-2-22 0,1-1 2 16,-1 29-19-16,6-40 1 0,4-26-8 16,-3 22 1-16,2-6-24 0,1-7-1 0,0-6-51 15,1-16 0-15,1 7-112 0,-1-12 1 0,1 2-98 16,-2-1 1-16</inkml:trace>
  <inkml:trace contextRef="#ctx0" brushRef="#br0" timeOffset="8959.56">13909 17626 529 0,'9'-35'286'0,"4"13"-230"0,0 4 0 16,4 1 54-16,80-62-39 16,-79 71-63-16,10-2 1 0,-11 8-1 15,-3-1 0-15,-11 3 9 0,1 0 0 16,-2 4-6-16,-5 0 1 0,3 1-14 0,0 0 0 15,-3 28-15-15,-2-13 2 0,-10 10-22 16,1-9 1-16,-1-5-14 0,1 2 0 0,0-3 19 16,-9 6-1-16,20-15 22 0,-2-3 0 0,-5 6-7 15,5-4 2-15,5-8-11 0,0 3 1 16,-3 3-43-16,6-3-12 16,-3-2 28-16,0 2 1 15,3-3-17-15,3 1 39 0,-3-2 25 16,5-1 1-16,-2 1 37 15,6-3 88-15,31-23 7 16,-41 32-42-16,-22 15-64 16,25-18 0-16,-5 4-18 0,3-2 0 15,-3 2-9-15,-3 2 1 0,3 36-13 0,0-62-1 16,0 25-15-16,-5 31 0 0,8-65-3 16,-1 36 28-16,-2-2 5 15,3 3 1-15,-3-6 3 16,3-2 1-16,4 7-2 0,-7-6 0 0,2 0 2 15,4 4 0-15,-5-3 14 0,6 3 0 0,-4 1 11 16,0-1-1-16,1 3 25 0,1-1 1 16,29 37 14-16,-31-19 0 0,-2-8-4 0,2 1 0 15,-1 3-8-15,-2-9 1 0,2 19-13 16,-2-11 0-16,0-10-13 0,1 7 0 0,-1 0 26 16,0-10-11-16,0 7-34 15,0 2 0-15,-3-12-13 0,-2 12 0 16,-1-8-48-16,1-16-70 0,-8 18-1 15,-21 4 0-15,26-16-122 16,-19-5 1-16</inkml:trace>
  <inkml:trace contextRef="#ctx0" brushRef="#br0" timeOffset="9258.56">14388 17505 376 0,'23'-22'250'0,"-9"12"-158"15,-2 6 0-15,-1-3-37 0,20-8 0 0,-8 6 61 16,-19 9 15-16,-2 4-94 16,3 1 0-16,-15 6 12 0,2 39-3 15,-13-9-35 1,-3 6 1-16,1-10-10 0,1 6 1 16,10-20-11-16,4-3 0 0,8-5 1 0,0-12 0 15,0 1 2-15,6 9 1 0,3-11 2 16,-7-7 0-16,4 9 2 0,29 13 0 0,-9-13 4 15,-12 1 0-15,-9-1 9 0,7 6 0 16,-15-6 4-16,15 27 2 0,-15-12-7 0,-1 2 0 16,-6 1-8-16,-5-1 0 0,-2 2-28 15,-4-3 0-15,-13 5-70 0,14-11 1 0,4-12-343 16</inkml:trace>
  <inkml:trace contextRef="#ctx0" brushRef="#br0" timeOffset="9375.2">14368 17750 551 0,'8'0'291'0,"-5"1"-263"16,3 2 0-16,-4-1-19 16,2 0-1-16,7 3-26 0,-3-1 2 0,-16-9-109 15,14 5 2-15,0-11-330 0</inkml:trace>
  <inkml:trace contextRef="#ctx0" brushRef="#br0" timeOffset="9698.7">14629 17588 637 0,'0'2'385'0,"0"7"-245"0,0 1-106 15,0-2-1-15,0 4-28 0,0 4 2 0,0 2-56 16,0 7 1-16,0-15-72 16,0-8 1-16,0-2-58 0,0-10 1 0,2 10 34 15,-2-2 1-15,4-6 36 0,3-27 89 16,0 6 25-16,5-18 1 16,-7 7 40-16,-3 4 0 0,1 17 53 15,3-15 1-15,0-1 3 0,5-9-1 0,-2 23-13 16,-5 17 0-16,6-5 13 0,4 1 1 0,-2 18 107 15,17 23 7-15,8 42-143 16,-16-11 0-16,-7 20 55 0,-3 26-63 16,-2 12-50-1,-6-52 1-15,-3-14 0 0,-6-6 2 0,2-1-10 16,-7-6 0-16,9-47-9 16,-19 60 2-16,5-31-5 0,-11 1 0 0,16-23-13 15,-9 3 2-15,-5-4-17 0,-2-2-1 0,-9-2-87 16,10-9-105-16,-44-17-344 15</inkml:trace>
  <inkml:trace contextRef="#ctx0" brushRef="#br0" timeOffset="10450.65">15153 17285 459 0,'0'-5'362'0,"0"-1"-172"0,6-3-63 16,2 2-82-16,15-14 1 0,11 1-3 16,-8 11 0-16,-13 6-23 0,14-4 0 15,-1 2-14-15,-2 2 0 0,-5 1 0 0,-4 2 0 16,-12 2 3-16,1 1 0 0,9 3-6 16,-22-3 0-16,9 4-19 0,6 25-1 0,-20-1-80 15,-12-5-63 1,-20 7 65-16,35-27 0 0,-33 6-51 15,10-10 87-15,23-2 50 16,-12 0 1-16,6-2 12 0,14 1 0 16,0-2 33-16,0 3 1 0,3 2 40 0,3 2 0 15,-3 3 9-15,0 1 1 0,2 53 89 16,4-19-25-16,3 37-57 16,15 138-49-16,-19-112-40 15,-2-49 0-15,2-14-18 0,-2-9 1 16,2-3-37-16,1-7 0 0,-6-28-77 15,4 23 1-15,-2-15-331 0</inkml:trace>
  <inkml:trace contextRef="#ctx0" brushRef="#br0" timeOffset="10703.65">15202 17633 296 0,'3'-21'172'0,"0"7"-118"0,3 2 2 15,2 3 6-15,15-22 1 0,8 2-17 16,-5 10 0-16,3-4-29 0,2 4-1 0,-2 0-17 15,-3 1 1-15,-12 12-16 0,23-19 0 0,-14 16-24 16,-17 4 1-16,-1 3 27 0,1 0 1 16,6-5 14-16,-9 6 1 0,-12 8 2 0,12-6 1 15,-3 2-1-15,0 3-1 0,0-1 1 16,-2 2 0-16,-5 45-2 0,-7-28-4 16,0 2-2-16,-3 4 1 15,11-19-4-15,-5 13 0 0,-1 6-5 16,7-13-1-16,2 1-20 0,0-14-1 0,3 0-27 15,-3-3 1-15,-2 11-35 0,7-20 1 16</inkml:trace>
  <inkml:trace contextRef="#ctx0" brushRef="#br0" timeOffset="10839.15">15471 17411 305 0,'7'-10'255'0,"-4"5"-174"16,1 3 0-16,-1 1 1 0,0 1 1 15,0 0 34-15,3 3-70 0,-12 4-45 16,9 1 1-1,15 25-62-15,-18-16 1 0,0-3-79 0,0 9 0 16,-1-21-33-16,-1 2-1 0</inkml:trace>
  <inkml:trace contextRef="#ctx0" brushRef="#br0" timeOffset="10998.65">15410 17720 253 0,'-8'0'163'0,"3"0"-147"16,2 0-1-16,3 0-43 0,0 0 1 15,3-1-18-15,-3 0 1 0,-3-1-22 16,6 1 55-16,-3-4 33 15,0 5 0-15,3-1 13 0,-3 0 0 0,0-3-6 16,0 4 1-16,2-3-20 0,-2 2 1 16,0 2-13-16,1-1 1 0,-2 2-33 15,1 1-1-15,-2 1-138 0</inkml:trace>
  <inkml:trace contextRef="#ctx0" brushRef="#br0" timeOffset="11503.65">15326 17826 220 0,'-3'0'254'0,"-1"-3"-174"16,3 3 0-16,1-1-42 0,1 2-1 0,-4-7 2 15,5-3-18-15,8-6-17 16,10-8 0-16,23-9 4 0,-1 9 1 16,-26 14-7-16,16-9 1 0,12-5-7 15,-31 19 0-15,14-8-41 0,-6 4 10 16,-4-3 2 0,-16 8-1-16,10-10-17 0,-11 11 0 0,-4 6-6 15,5-6-1-15,-1 2 26 0,0-2 0 0,0 2 28 16,0 0 0-16,0 1 27 0,-1-1 1 15,-3 7 86-15,-11 16 48 0,4 29-81 16,4-2 2-16,2 1-18 16,2-30 0-16,3 27 26 0,-1-1-58 15,-1-8-29-15,2-6 1 16,3-29-62-16,1-1-79 0,7 11 73 16,-9-39 2-16,4 18 42 0,49-51 1 15,-35 28 26-15,-1 3 0 0,-2 6 5 16,6-7 2-16,-19 25 32 0,-1-1 2 15,5-7 10-15,-5 11-1 0,-9 7-29 16,6-6 1-16,-3 2-22 0,3 1 1 0,-9 4-23 16,-2 4 0-16,-29 28-42 0,20-27 1 0,1-5-23 15,-2-3 0-15,1-3 40 0,2-2 0 16,1 0 47-16,12-1-1 0,4-4 38 0,-10 0-1 16,17 7 23-16,-6-2 0 0,-3-3 12 15,3 0 0-15,0 3 5 0,3 0 1 0,0 2-5 16,5-1 1-16,20-1-9 0,9 19 2 15,-4-3-30-15,5 0 1 0,38 13 29 0,-8-7-45 16,5-4-50 0,-24-12-97-16,-23-4-34 15,-16-1 2-15,-15-20-488 0</inkml:trace>
  <inkml:trace contextRef="#ctx0" brushRef="#br0" timeOffset="11700.65">15966 17324 741 0,'13'-6'284'0,"-3"1"-281"0,-1 0 1 16,1 1-10-16,16-10 1 0,-13 5-78 15,-7 5 0-15,5-7-161 0,-1-8 0 0</inkml:trace>
  <inkml:trace contextRef="#ctx0" brushRef="#br0" timeOffset="11851.15">15922 17543 869 0,'11'2'360'0,"17"-5"-296"15,16-14-40-15,4-4-35 16,190-96-134-16,-198 92-32 16,4-6 1-16</inkml:trace>
  <inkml:trace contextRef="#ctx0" brushRef="#br0" timeOffset="12283">16065 17487 723 0,'2'25'342'0,"-2"-10"-290"16,1-1 1-16,-1-4-23 0,2 16-1 0,-2-7-22 16,1-6 1-16,1-5-31 0,-1-2 2 15,1 3-41-15,1-8 2 0,-6-4-14 0,6 5-1 16,-3-4-103-16,0-2 40 15,0 1 100-15,0-3 0 0,8-18-2 16,-8-5 27-16,0 12 11 16,0 0 1-16,0 11 2 0,2-19 1 15,-2 12 5-15,1-3 0 0,2 7 7 16,0-7 2-16,2-7 19 0,2 2 2 16,0 11 16-16,-6 6 1 0,1 2 39 0,3-3 0 15,-12 18 9-15,14-18 1 0,-3 14 68 16,21 30-14-16,-13 7-85 15,-2 10 0-15,-2 8-20 0,1-1 0 0,-3 3-28 16,-3 4 2-16,-1 30-18 0,-2-34 0 16,0-6-6-16,-2-2 0 0,-1-5-9 0,3-57 1 15,-6 49-30-15,-4-6 1 0,3-8-52 16,-2-4 0-16,6-23-83 0,-7 11 1 0,3-8-13 16,-2-6 1-16,15-17-2 0,-11 10 1 15</inkml:trace>
  <inkml:trace contextRef="#ctx0" brushRef="#br0" timeOffset="12455.5">16024 17413 441 0,'0'0'384'0,"0"3"-253"0,0 5 0 15,0 11 49-15,0 13-89 16,0 22-80-16,0 10 2 0,0 12-49 15,-2 56 0-15,-4 15-151 0,-2-87 0 0</inkml:trace>
  <inkml:trace contextRef="#ctx0" brushRef="#br0" timeOffset="15782.13">17560 8131 106 0,'-39'-222'5'0</inkml:trace>
  <inkml:trace contextRef="#ctx0" brushRef="#br0" timeOffset="36386.69">25646 11243 545 0,'0'0'206'0,"0"-1"-144"0,3-2-28 16,-1 1 1-16,6-5-22 0,10-6 1 0,10-8-14 16,-5 7 1-16,3 5 2 15,0 3 1-15,2 3 8 0,-1 1 1 0,-2 4 7 16,-3-1 0-16,-9 9 35 0,27 13-3 15,-15-1-33 1,5 14 0-16,-22-30-5 0,7 7 1 0,7-3-1 16,-7-6 1-16,2 0-1 0,-3-4-1 15,9 1 4-15,3-1 1 0,-9-1 12 0,17-3 2 16,21-4-5-16,-12 0 0 0,-23 6-4 16,20-5 0-16,-3 3-6 0,-2 2 2 0,-8 2 3 15,-15 3 2-15,21 7 26 0,-11-1-6 16,-13-4-27-1,17 11 2-15,-5-5-8 0,-14-11 1 16,5 3-7-16,-4-3 1 0,-6 0-11 16,-7 0 1-16,10 0-22 0,-5 0 0 0,1 0-55 15,-1 0 2-15,0 0-92 0,0 0 0 16,-3-3-191-16,-2 0-1 0</inkml:trace>
  <inkml:trace contextRef="#ctx0" brushRef="#br0" timeOffset="38047.53">25210 11242 196 0,'-9'0'83'0,"6"-1"-83"16,1 1 1-16,2-2 2 0,4 4 1 16,-4-2-3-16,0 0 1 0,-2-2-56 15,0 1-78-15</inkml:trace>
  <inkml:trace contextRef="#ctx0" brushRef="#br0" timeOffset="38499.66">24628 11328 152 0,'8'0'94'0,"-2"0"-62"0,0 0 2 0,0-3-4 16,-3 2 0-16,8-2-26 0,-3 0 2 15,-11 3-6-15,9-1 0 0,1-1 0 0,-4 1 1 16,0-1-1-16,2-1 1 15,-5 3 1-15,0 0 0 0,5-2 5 0,1 0 0 16,-3 1 3-16,-1 1 1 0,-2-3 6 16,0 3 0-16,5-1 18 0,0-2 8 15,0 2-6-15,-2 1-1 16,8-3 16-16,43-14 0 0,-25 16 7 16,-3-1-1-16,1 4-2 0,4 3 1 0,6 7 42 15,-14-4-20-15,32 11-48 16,-24-7-1-16,-11-3-7 0,-17-6 0 15,14 2-6-15,-14-4-1 0,3 1 1 16,13 1-59-16,-4-3-28 16,-9-2 1-16,8-2-79 15,7-7 1-15,-33 5-112 0,19-4-1 16</inkml:trace>
  <inkml:trace contextRef="#ctx0" brushRef="#br0" timeOffset="41090.98">28611 11143 361 0,'6'0'149'0,"8"3"-55"16,-2-3-28-16,1 0-1 16,14 1-25-16,7 1 0 0,-13-4-16 15,36-2 2-15,-10 1-9 0,6-4 0 0,4 0-7 16,4-1-1-16,2 4 8 0,-1 0 1 15,-4 1 3-15,-1 6 1 0,-8 1 5 16,-3 7 1-16,-6 1 9 0,17 13 2 0,-20-8 4 16,16 8 1-16,-11-15 2 15,1-4 1-15,3-4-6 0,-21-2 0 0,25 3-15 16,-24-3 2-16,25 0-9 0,-2 0 2 16,-23 0-7-16,19 0 0 0,4 0 4 0,-8 1-8 15,15-1-11 1,-30 2 1-16,-3 1-6 0,-23-3 0 0,4 2-46 15,-1-2 2-15,-3 0-68 0,-3 0-1 16,3 0-170-16,0 0 0 0</inkml:trace>
  <inkml:trace contextRef="#ctx0" brushRef="#br0" timeOffset="42727.11">27489 11147 412 0,'0'-4'192'0,"0"3"-135"15,0 2 2-15,0-1 13 0,0 0 2 0,0 0-35 16,0 0 0-16,0-1-28 0,0 1-1 15,0 1-1-15,3-1 0 0,1 3 23 16,2-3-2-16,0 1-20 16,26 6 0-16,-7-3-5 0,9 0 0 15,-10-4-3-15,2 2 1 0,0-2-3 16,3 1 1-16,-1 1-1 0,2 0 1 16,-17-1 4-16,16 3 0 0,11 5 11 15,-12 1-1-15,-4-1 4 0,1 3 2 0,-2 0-3 16,0 0 2-16,-9-8-8 0,21 10 1 15,-11-9-6-15,3-2 2 0,2-1-10 0,4 0 0 16,-15-5-66-16,34-1 1 0,-17-4-160 16,-22 1 0-16</inkml:trace>
  <inkml:trace contextRef="#ctx0" brushRef="#br0" timeOffset="44158.52">30678 11242 664 0,'-1'0'339'0,"1"-1"-222"15,0-1-77-15,-2-1 1 0,4-3-25 16,-1 1 1-16,7-6-7 0,-4 15-1 15,44-35 11-15,1 29 11 16,5 0-15-16,-28 1 2 0,32 1-3 16,-5 1 1-16,-12 2-2 0,3 1-1 15,-3 2 2-15,-1-2 0 0,-1 4-7 16,18 3 0-16,-19-4-9 0,1-2 0 16,-22-3-41-16,21 3 0 0,-4-2-101 0,1-1 1 15</inkml:trace>
  <inkml:trace contextRef="#ctx0" brushRef="#br0" timeOffset="46935.06">24619 11514 106 0,'-9'-2'69'0,"4"1"-39"0,0 1-1 16,1-1-2-16,-2 1 1 0,-3-4-14 0,-2 2 0 16,15 2-2-16,-10-1 1 0,0-2 2 15,-37-14 1-15,24 9 0 0,3 0-1 16,-1-1-18-16,-3-2 1 0,8 3-1 15,-15-9 0-15,0-2 2 0,10 7 0 0,9 3-16 16,-18-18 1-16,9 5-2 0,0 3-1 16,1-2 14-16,0-3 0 0,4 11-5 0,-23-26 0 15,22 24 8-15,-36-26 1 0,17 10 12 16,-2 0 1-16,0 0-5 0,2 2 1 0,-2-2-8 16,-1-6 1-16,1-1 6 15,0-4 0-15,5-3 3 0,1-1 0 16,5 0-9-16,2-1 0 0,7 3-2 0,5 0 1 15,1 6-3-15,4-2 1 0,2 22 0 16,1-19 1-16,2 18-16 0,2 2 0 0,8-40-5 16,12 4-1-16,26-13-11 0,8 11 2 15,3 6 21 1,-4 10-1-16,-9 13 10 0,3-3 0 0,4 4 1 16,3 0 0-16,3 6 4 0,1 2 0 15,-1 9-2-15,0 1 1 0,-3 5 3 16,-31 2-1-16,25 0 6 0,-27 0 1 15,25 5 6-15,-4 6 1 0,18 18-1 0,-9 25 2 16,-25-2-2-16,-5 3 0 0,-1 10-7 16,-7 3 0-16,-5 9-8 0,1 6 0 0,-6 3-1 15,-3-6 1-15,0-5-1 0,-3-9 0 16,-6-6 0-16,-11-7 0 0,-3-2 1 16,-11-3 0-16,-4-2-3 0,-3 1 1 0,-7-2-11 15,-1-3 1-15,-3-5-18 0,-2-2 0 16,-19 5-125-16</inkml:trace>
  <inkml:trace contextRef="#ctx0" brushRef="#br0" timeOffset="48973.8">22230 11643 232 0,'-37'-10'109'0,"11"6"-84"15,2-2 2-15,-7-2 75 16,-121-47-14-16,125 41-53 16,-9-7 2-16,9 5-11 0,1-4 0 15,-5-8 8-15,-8-10-26 0,-2-4 0 16,4 7 2-16,9 5-4 15,1-2 0-15,-3-2-5 0,1 1 0 0,0-3-1 16,-2-2 1-16,-1 3 8 0,1 2 1 16,-1 0 2-16,3-1-1 0,0 4-5 15,1-2 0-15,1 7 8 0,16 14 2 0,-15-13-2 16,3 0 0-16,-10-12-6 16,14 14 1-16,12 11-6 0,-19-24 1 0,9 8-3 15,2 0 0-15,3-1-2 0,2-1 0 16,3-3-2-16,5 15 0 0,-1-16 1 15,2 1 0-15,2 17 3 0,2-17 1 0,3 2-3 16,3 2 0-16,10-19-1 0,-1 19 0 16,13-14-1-16,-8 16 2 0,3 1-4 0,5 0 1 15,-14 9-2-15,38-28 1 0,-15 12-1 16,5 3 1-16,-2-1 1 0,4-4 0 0,4-1 2 16,4-2 0-16,5 1-1 0,3-4 2 15,2 5 0-15,-1 3 0 0,2 9-1 16,2 1 1-16,-4 4 2 0,1 3 0 0,-2 6-3 15,3 3 0-15,2 4-1 16,-32 2 0-16,72 0 1 0,-34 9 0 0,4 9-9 16,-3 23 0-16,13 19-26 0,35 59 16 15,-12 13 19-15,-49-35 1 16,-14-7 3-16,-5 5 0 0,-2 4 19 16,-5 7 0-16,-3 0 15 0,-10-15 1 15,-4-3-7-15,-15-4 1 0,-5-1-11 0,-11 5-1 16,-4-2-8-16,-16-1 1 0,-16 8 1 15,-58 32-12-15,-33-9-39 16,31-48 0-16,7-12-105 16,-1-6 1-16</inkml:trace>
  <inkml:trace contextRef="#ctx0" brushRef="#br0" timeOffset="53978.5">21330 10183 55 0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46:43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2987 5231 480 0,'8'0'303'0,"4"1"-226"16,2 3-1-16,4-3-20 0,82 6 2 0,-68-4-7 16,48-1 0-16,-71-2-32 0,79 1 1 15,112 2-14-15,-82-3 0 0,5 0-2 16,9 0 1-16,4 2-2 0,0 2 0 16,2 4 1-16,-6 2 0 0,6 0 0 15,13-3 0-15,1-1 5 0,1-2 0 0,27-1 27 16,116-6 23-16,3-10-26 15,-120 6 2-15,-27 7-9 0,-8-3-1 16,2-2 0-16,-9 1-1 0,15 2-1 16,60 3 1-16,-20 7-16 15,-78-1 1-15,-22 2-3 0,-10 2 0 16,-6-1 0-16,-10-6 0 0,-4 0 1 16,-10 1 1-16,-34-2-3 0,4-1-1 0,15 1-1 15,-3 2 0-15,-8 0 1 0,-19-4 0 16,12 1-3-16,-8 3 1 0,4-1 0 15,-14-4 1-15,-9-1-2 0,13 2 1 16,-5-1-27-16,0 0 0 0,2 2-59 16,-2-2 2-16,0 0-80 0,-2 0 2 0,-1-2-216 15,-6 0 0-15</inkml:trace>
  <inkml:trace contextRef="#ctx0" brushRef="#br0" timeOffset="1295.39">18191 3035 710 0,'0'16'378'0,"-3"-1"-312"0,-1 1-1 0,0 1-13 16,-25 68 0-16,20-66-23 0,-20 29-1 15,-5 4-17-15,-5 2 0 0,1 5-12 16,-2-4 0-16,3-7-37 0,7-5 1 0,4-12-45 16,7-8 0-16,2-11-20 0,12-12 1 15,-10 7-59-15,8-7 2 0,5-5 28 16,8 0 2-16,-10 2 92 0,2-6 1 0,-3-27 40 15,8 13 1-15,7-12 34 0,2 16 0 16,3 4 32-16,4 4 1 0,-2 4 22 0,6 1 0 16,-17 9-24-16,11 7 1 0,-5 4-38 15,2 9 0-15,-5 0-22 0,4 12-1 0,-9-20-2 16,-1 12 1-16,-2-1-19 0,-1-17 0 16,0 24-82-16,0-21 1 0,0-5-91 15,0-6 2-15</inkml:trace>
  <inkml:trace contextRef="#ctx0" brushRef="#br0" timeOffset="1579.39">18116 3614 432 0,'29'-29'307'0,"-6"13"-248"16,0 6 1-16,-4-1-34 0,85-46 2 15,-84 46-20-15,26-13 0 0,-1-1-9 16,0 1 1-16,-4 2-33 0,-5 3 1 16,-9 3-41-16,-3-2 2 0,-13 5 31 0,-6 11 0 15,-4-1 33-15,2 3 0 0,-6-1 11 16,0 2 1-16,0-2-1 0,-2-3 1 15,-4 2 2-15,-30-9 1 0,4 8 2 16,10 3-1-16,3 0 1 0,-1 0 1 0,12 1 5 16,-11 3 2-16,3 4 10 0,-6 14 2 15,5 19 4-15,9-10 1 0,0 4-12 16,5-1 2-16,3-18-12 0,-3 17 0 0,0 0-6 16,0 1 1-16,4-21-8 0,-4 28 1 15,5-34-5-15,-1 3 0 0,-1 4-30 0,1 0-1 16,2-13-53-16,-1 5 0 0,1-17-54 15,-2 18 0-15</inkml:trace>
  <inkml:trace contextRef="#ctx0" brushRef="#br0" timeOffset="1859.89">18403 3637 168 0,'11'5'244'0,"-4"1"-149"16,0 3 0-16,5 1 84 0,25 16-82 16,21 1 32-16,-6-20-27 15,-33-9-51 1,21 0 0-16,-23-7 30 0,15-4-10 16,0-10-49-1,-15 3-1-15,-14-1-11 0,-6 7 1 0,0 4-6 16,-5-1-1-16,-10-14-14 0,1 7 2 15,6 9-22-15,-17-15 0 0,-1-1-26 16,13 10 0-16,0 4-154 0,10 4-189 16</inkml:trace>
  <inkml:trace contextRef="#ctx0" brushRef="#br0" timeOffset="1999.89">18652 3121 752 0,'-6'0'374'0,"3"0"-328"0,0 0 1 16,3 0-36-16,3 0 2 0,-3 0-20 16,0 0 1-16,0 0-76 0,-3 0-1 0,3 0-232 15,0 0 2-15</inkml:trace>
  <inkml:trace contextRef="#ctx0" brushRef="#br0" timeOffset="2431.23">19225 2783 765 0,'0'8'356'0,"3"0"-312"16,-3 5 1-16,0-4-31 0,3 14 2 16,0-3-26-16,-2-1 1 0,4 8-109 15,-4-12-1-15,-2-9-228 0,-1-3 0 16</inkml:trace>
  <inkml:trace contextRef="#ctx0" brushRef="#br0" timeOffset="2563.23">19351 2893 427 0,'-5'-1'162'0,"0"0"-187"0,1 1 1 0,-1 0-85 16,-1 0-1-16</inkml:trace>
  <inkml:trace contextRef="#ctx0" brushRef="#br0" timeOffset="2843.74">19119 3141 416 0,'-11'26'266'0,"5"0"-173"0,3-5-69 16,0-7-29-16,-5 15 1 15,6-8-47-15,1-10 1 0,2-7-31 0,-1-3 2 16,5 5 13-16,-3-10 1 0,-1 4 47 15,2-2 1-15,4-1 53 0,-3-1 1 0,8-6 67 16,-2 3 1-16,37-33 17 0,-35 24-1 16,5 4-14-16,11-5 1 0,-8 4-33 15,3 3 1-15,-3 2-28 0,2 0 0 0,-12 8-23 16,12-2 2-16,-2 1-18 0,-14 1 1 16,12 0-11-16,-5 0 0 0,-1 0-20 15,-6 0-1-15,-5 1-41 0,-8 0 0 16,10 2-39-16,-5 1 0 0,-2 0-26 15,-2 2 0-15,-7 4-32 0,-28 30-1 0,4-17-137 16</inkml:trace>
  <inkml:trace contextRef="#ctx0" brushRef="#br0" timeOffset="2975.85">19145 3396 153 0,'-3'-2'140'0,"-2"-1"-82"16,5 3 1-16,2 0 15 0,-2-2 0 0,0 2 2 16,3 0 0-16,-2-2-18 0,2 0-1 15,2 1-24-15,0-6 0 0,2 3-16 16,45-30-1-16,-32 23-13 0,2 0 0 15,-2 0-27-15,-4 1-1 0,-3-1-63 16,-5 2 0-16,-7 6-58 0,-7 5 0 0</inkml:trace>
  <inkml:trace contextRef="#ctx0" brushRef="#br0" timeOffset="3367.66">19108 3577 271 0,'-3'1'188'0,"0"2"-141"0,1 1 1 0,1-2-19 15,2-2-1-15,1-2-9 0,-2 2-1 0,-2 2-18 16,4 0 0-16,0-4-53 0,-1 0 1 16,1 1-22-16,5-5 2 0,-1 2 21 15,5-2 1-15,35-24 38 0,-27 26 2 16,4-2 20-16,-1 1 2 0,0-2 32 16,4 2 0-16,-3 0 32 0,-1 5 2 0,-5 0-20 15,-2 0 0-15,1 2 53 0,-6 2-37 16,15 1-64-16,-18-3 2 15,21 7-6-15,-11-7 0 0,3-2-4 16,0 0 0-16,3 0-2 0,1 0 1 0,-11 0 2 16,10 0 1-16,-2 0 28 0,1 0 0 15,-1 0 52-15,1 0-10 16,-13 1-32-16,9 2 1 0,10-1-15 16,-14 4 1-16,-9-5-2 15,14 1-14-15,-12-4-10 16,-1 2 1-16,9-1 2 0,-12 1 0 15,-11 0-2-15,8 0 0 0,0 1-1 0,7-1 0 16,-7 2-9-16,0 2 0 0,1-3-64 16,1 3-1-16,-2-2-338 0</inkml:trace>
  <inkml:trace contextRef="#ctx0" brushRef="#br0" timeOffset="3536.19">20386 3461 706 0,'-5'0'181'0,"0"-2"-308"16,2 0 2-16</inkml:trace>
  <inkml:trace contextRef="#ctx0" brushRef="#br0" timeOffset="3638.66">20415 3653 679 0,'0'0'244'0,"0"0"-244"15,0 0 1-15,0 0-64 16,0 0 0-16</inkml:trace>
  <inkml:trace contextRef="#ctx0" brushRef="#br0" timeOffset="5760.41">20848 2432 698 0,'6'0'359'0,"-6"0"-287"16,0 0 1-16,0 0-18 0,2 0 0 0,0 0-22 15,-1 1-1-15,2 1-19 0,3 0-1 16,-3 2-10-16,0-2 0 0,0 3-22 0,2-2 0 16,-2 1-70-16,0 0 1 0,0-1-88 15,-3-3 0-15,0 0-72 0,6 4 1 16</inkml:trace>
  <inkml:trace contextRef="#ctx0" brushRef="#br0" timeOffset="5996.08">21157 2270 437 0,'9'0'362'0,"-6"8"-156"0,2 2-80 16,-4 2-99-16,4 6-1 16,-8 7-16-16,-5 0-1 0,-9 12-14 0,-6-9 1 15,-17 17-26-15,9-13 1 0,-11 11-62 16,-9 11 25-16,3-5 64 16,16-10 1-16,15-15 31 0,3-9 10 15,14-11-10 1,0-3 1-16,2 5-9 0,10-6 1 15,-9-4-12-15,3 4 0 0,33-2-9 16,-1-9 1-16,-13 2-8 0,-9 4 0 0,26-9-36 16,-11 10 0-16,-2-1-271 0</inkml:trace>
  <inkml:trace contextRef="#ctx0" brushRef="#br0" timeOffset="6556.09">20945 2938 683 0,'-8'13'363'0,"3"-8"-287"15,5-2 1-15,0-1-20 0,2-1 1 0,4-1-35 16,8 5 0-16,17-9-19 0,24-2 0 16,-6-5-14-16,2-4 0 0,4 0-37 15,2 0 1-15,24-10-39 0,-33 6 0 16,-8-2-65-16,-5-2 0 0,-13 1-13 16,-4-1 0-16,-10 6 73 0,-5 12 1 0,0 4 26 15,-6 0 53-15,-1-5 16 16,-1 12 1-16,0-7 3 0,-6-1 2 15,-38-1-5-15,26 4 1 0,1 3-8 16,-14 3 1-16,10 0 17 0,-2 4 1 16,0-2 54-16,2 2 2 0,14-5 8 0,-20 14 0 15,15 3 62-15,-8 21-17 16,14-13-80-16,8-6 0 16,3-13-1-16,0 8-31 15,3-12-14-15,1 8 0 0,3-6-16 16,12-1-11-16,-13-10 8 15,-11-5 1-15,11 6 4 16,2-3 0-16,-5-1 5 0,8-7 0 0,-5 1 1 16,37-37 1-16,-36 24 3 0,-2-2 0 15,1-2 3-15,2-2 1 0,0 2 0 0,1 5 1 16,2 1 4-16,-3 2 0 0,-4 13 14 16,4 2-1-16,6-10 26 0,-14 22 0 0,1-4 13 15,6 1 1-15,5 8 6 0,29 25 0 16,-30-2 2-16,7 27 0 0,-11-39 2 15,5 23-1-15,-5 5-31 0,1 4 0 16,-3 1-9-16,-2-1 1 0,-1-32-15 16,-1 26 1-16,-1 2 4 0,0 4-15 15,0-9-7-15,0-30 1 16,0 17-6-16,0-8 1 0,0-8-24 16,0-16 1-16,0-2-31 0,0-5 1 0,4 3-54 15,-4-1 0-15,0-3-134 0,10-25 1 16</inkml:trace>
  <inkml:trace contextRef="#ctx0" brushRef="#br0" timeOffset="18987.52">22260 2528 833 0,'-19'28'408'0,"5"-8"-359"0,-1-3 0 0,3-1-32 16,-62 70 1-16,60-68-18 15,-15 14 0-15,0-2-23 0,3 0-1 0,4-7-58 16,2 0-1-16,12-14-96 0,0-2 1 16,-11 7-386-16</inkml:trace>
  <inkml:trace contextRef="#ctx0" brushRef="#br0" timeOffset="19158.46">22195 2773 456 0,'6'2'368'0,"-4"3"-256"0,-2 3 1 0,0-1-46 15,0 1 1-15,-3 16-37 0,-5-3 1 16,-18 15-14-16,-32 19-16 16,-1-14-11-16,36-23 0 15,-46 28-38-15,34-21 0 0,1-5-41 16,3-2 0-16,-3-9-114 0,2-3-93 16,22-6 31-1</inkml:trace>
  <inkml:trace contextRef="#ctx0" brushRef="#br0" timeOffset="19325.96">21992 3020 470 0,'5'0'342'0,"1"5"-152"15,0 7-60-15,-3-3-92 16,4 6 0-16,-3 1-21 16,-1-1 2-16,0 3-12 0,-3-5 0 0,0 9 0 15,-1-7-47-15,-1 9-46 16,1-1 1-16,-1-16-135 15,1-3 1-15</inkml:trace>
  <inkml:trace contextRef="#ctx0" brushRef="#br0" timeOffset="19691.81">22252 2681 202 0,'0'-10'119'0,"0"5"-104"0,0 3-1 0,0 1-16 16,0-3 1-16,0 2-1 0,0 4 1 15,0-2 8-15,0-2 1 0,0 2 24 0,0-1 0 16,0 1 33-16,1 0-1 0,-1-1 9 15,0 1-1-15,0 1-1 0,0-1-1 0,0 1-3 16,0-1-1-16,0 2-9 16,3 1 1-16,-3-3-12 0,7 1 0 0,-4 0-17 15,6 1 0-15,35 6-16 0,-10-19-1 16,5-9-5-16,8-5-12 16,27-13-30-16,-42 24 2 0,-25 8-156 15,-4 1-102-15,-3 2 66 16,0-9 1-16</inkml:trace>
  <inkml:trace contextRef="#ctx0" brushRef="#br0" timeOffset="20132.15">22271 2882 418 0,'15'-4'271'0,"-3"-3"-219"0,1 2 0 15,-3-1-31-15,25-10 0 0,4-4-17 16,-10 5 0-16,-14 12-7 0,14-7 1 0,-4-1-23 16,5 1-1-16,3-8-56 0,-22 14 1 15,3-5-18-15,-2 3-1 0,-4 0 28 0,-8 6 0 16,3 1-27-16,-6 4 65 16,3-4 35-16,0 0 1 0,0 4 11 15,0-4 1-15,0 3 3 0,0-2 0 16,0 6 15-16,0-5 0 0,0 3 26 15,0-2-1-15,0 4 47 0,-4 41 0 16,4-35 26-16,0 4 0 0,4 4 0 16,0 21 1-16,1-9-21 0,3 4 2 0,-7-21-25 15,7 20 0-15,-5-1-20 0,1 2-1 16,0-1-18-16,-3-1 0 0,2 7 22 16,-3-1-11-16,2-2-43 15,-1-5 2-15,-1-7-8 0,0-22 0 16,0 14 0-16,0-18 0 0,0-2-2 0,0 4 0 15,-3-10-10-15,0 9 0 0,-3-4-8 16,-30 1 2-16,14-9-22 0,-17-9 0 0,13 2-32 16,0-3-1-16,-11-5-70 15,14 10 0-15,2-1-180 0,2 2 2 0</inkml:trace>
  <inkml:trace contextRef="#ctx0" brushRef="#br0" timeOffset="20656.65">22631 2782 348 0,'3'-5'302'0,"4"1"-174"16,6-1-117-16,0-3-103 16,21-8 0-16</inkml:trace>
  <inkml:trace contextRef="#ctx0" brushRef="#br0" timeOffset="49462.9">24445 2180 749 0,'0'0'330'0,"0"0"-267"0,0 0 1 16,0 0-10-16,0 0 0 0,0 2-30 0,-3 1-1 15,0 0-16-15,-4 7 0 0,-3 4-7 16,-27 34 0-16,10-18-25 0,5-10-1 0,-4 1-64 15,-1 3 2-15,11-14-71 16,-34 23 1-16,31-26-40 0,-39 14 1 0,10 2-31 16,-4 12 199-16,3-3 69 15,12-13 0-15,17-10 8 16,4-4 0-16,6-1 14 0,7-4 1 0,-3 3-8 16,6-3 1-16,6-1-13 0,-3 1 0 15,0-2-23-15,4 0 2 0,38-8-16 16,-1-8 1-16,-5 5-3 0,1-2 0 0,40-18-1 15,-6-1-8 1,-8 1-13-16,-21 7 0 0,-23 12-8 16,-5-1-1-16,-12 6 5 0,-4 6 0 15,-4 1 2-15,-3-9 0 0,-2 8 11 0,2 5 0 16,-11-10 10-16,-40-11 1 0,27 14 4 16,2 3 0-16,1-2 0 0,-1 3 2 0,3-1 25 15,2 2 2-15,8 3 71 0,-5 11 0 16,-8 21-50-1,11 31-1-15,16-13-6 0,1 4 1 0,0-25-8 16,0 31 1-16,0-32-4 0,1 31 1 16,2 66 19-16,11-50-16 0,-14-89-30 15,11 64 0-15,7 11-12 16,-7-45 0-16,-3-4-11 0,2-5 1 16,-3-9-42-16,10 4 10 15,-10-8 15-15,4-8 1 16,-20 2 10-16,35-42 1 0,-26 12 9 0,0-4 1 15,0 22 6-15,0-23 1 0,-3 5 9 16,1 0 0-16,1 8 5 0,1 8-1 0,-2 0 3 16,2 22-1-16,3 4 30 0,8 15-10 15,-5-14-27 1,45 50 1-16,-7-12-4 0,-13-21 2 0,3-1-5 16,3-1 1-16,1-1-3 0,-3-3 0 15,-2-4-13-15,-21-9-1 0,31 4-96 0,-31-6-125 16,-4-2 69-1,-2-2 1-15,17-10-32 0,-15-14 2 16</inkml:trace>
  <inkml:trace contextRef="#ctx0" brushRef="#br0" timeOffset="49755.44">24623 2306 407 0,'0'28'277'0,"0"-6"-200"0,0-3 2 16,0 1-37-16,0-2 1 0,0 18-34 15,0-5 1-15,0 9-15 0,0-19 0 0,0-6-34 16,0-4 0-16,0-10-64 0,2 6 1 16,1-4 49-16,-2-10 0 0,1 6 7 15,1-6 54-15,17-15 29 16,-6-19 0-16,-6 8 20 0,2 3 1 16,0-2 11-16,2-3-1 0,2 5-14 15,-8 18 1-15,0 4 14 0,8-10-13 16,0 1-37-16,-5 15 1 15,-20 19-13-15,14-17 0 0,-3 3-21 16,5 7 0-16,7 28-42 0,-12-7 0 0,-3-20-35 16,-6 17 1-16,6-21-39 0,-5 9-1 15,-10 10-191-15</inkml:trace>
  <inkml:trace contextRef="#ctx0" brushRef="#br0" timeOffset="49904.78">24714 2602 259 0,'8'1'294'0,"-2"19"-78"16,0 0-76-16,-3-1-96 15,14 35 0-15,-5 12-4 0,-8-47-28 16,-1-6-17 0,4 17-21-16,-4-26-37 15,0-2-1-15,3 17-23 0,1-18 2 16,-14-14-37-16,9 13 0 0,0-6-111 16</inkml:trace>
  <inkml:trace contextRef="#ctx0" brushRef="#br0" timeOffset="50083.29">24663 2664 208 0,'-16'29'198'0,"6"-9"-117"0,4 0-1 0,-2 0-19 15,-28 84 0-15,33-81-11 0,-5 13 0 0,6-21-4 16,-1 14 1-16,5-20 0 0,-2 13 1 16,6-15 4-16,3 12 1 0,16-8-25 15,-2-9 0-15,1-2-35 0,5-2 0 0,0-3-21 16,2-5 0-16,-3-4-66 0,0-8 1 15,13-31-300-15</inkml:trace>
  <inkml:trace contextRef="#ctx0" brushRef="#br0" timeOffset="50586.86">24954 2386 418 0,'0'-13'222'0,"3"0"-105"16,9 4-20-16,-1 1-79 15,20-20-1-15,10 13-18 0,-15 9 1 16,-1 4-14-16,-12 2 1 0,9 0-96 16,-16 10 40-16,17 16 63 15,-18 32 0-15,-8-35 15 0,-5 21 0 16,-6-12 47-16,-22 70 39 16,-15 16-37-16,24-61 1 15,14-18 18-15,4-3-17 0,12-7-30 16,7-12 0-16,1-13-7 15,10 3 1-15,4-2-12 0,5-3 0 0,2 1-12 16,-1-2 0-16,-1 0-17 0,1-1 1 16,-5 0-6-16,3 0 1 0,-18-2-100 15,-2-2 2-15,20-9-10 0,-16 0 1 0,-3-13 26 16,-14 6 1-16,1 0 22 0,-7-3 1 16,-2-2 62-16,-5-4 2 0,-3-1 72 15,2 4 0-15,1 17 71 0,-22-24 3 16,-5 14-58-1,25 15 2-15,16 3-44 0,0 0-1 0,-7-4-27 16,10 4 1-16,0 1-5 0,6 0 0 16,-3 0-1-16,-2 0 0 0,9-1 1 0,-3 1 1 15,39-3 1-15,-23 3 1 0,-13 1 4 16,22 2 1-16,-9 3 11 0,-14-2 1 0,-6-2 8 16,5 8 1-16,-11-8 11 0,1 5-35 15,2-5-28 1,-3 5 2-16,0-3-41 0,-14 37 0 0,23-66-45 15,-12 29 1-15,0 1-46 0,0-2 1 16</inkml:trace>
  <inkml:trace contextRef="#ctx0" brushRef="#br0" timeOffset="50855.87">25467 1756 388 0,'0'0'175'0,"0"0"-143"0,0 0 1 15,0 0-8-15,1 0 2 0,-1 1-22 0,2 0 1 16,-2 1-43-16,1 3 1 0,1 0-67 16,-2 0 0-16</inkml:trace>
  <inkml:trace contextRef="#ctx0" brushRef="#br0" timeOffset="51259.37">25430 2094 361 0,'0'0'278'0,"0"-2"-162"0,4-2-60 16,3-1-43-16,4-5 0 15,4-1-8-15,2 1 1 0,9-3-2 16,-8 9 0-16,-5 3 0 0,0 1-1 0,-7 1 3 16,-4 5 0-16,9 2 2 0,-17-5 1 15,10 10-4-15,5 31 1 0,-13-16 3 16,1-12 0-16,-8 35-1 0,0-12 1 0,-3 1 4 15,2 2 1-15,4-5 2 0,-1-1 0 16,6-4 17-16,6-18 0 0,2 9-11 16,7-6 1-1,14-2-25-15,-6-15 1 0,5-6-13 0,1-5 1 16,6-12-52-16,22-23 39 16,-40 35 28-16,-4 4 0 0,24-19 27 15,-25 25 1-15,2 0 16 0,-6 1 0 16,-1 3-1-16,-8 0 0 0,11 4 21 15,-4-1-43-15,13 25-41 16,-9-13-109-16,-2 1 16 16,-5-19 0-16,-9-21-96 15,16 31 2-15,-10-16-163 0</inkml:trace>
  <inkml:trace contextRef="#ctx0" brushRef="#br0" timeOffset="51378.87">25788 2256 330 0,'-9'0'299'0,"-1"0"-164"0,-5 9-35 15,3 1-77 1,-25 15 2-16,3 9-18 0,11-15 1 0,0-3-34 16,15-10 1-16,-12 7-73 0,3-3 1 15,-6-5-63-15,15-5 1 0</inkml:trace>
  <inkml:trace contextRef="#ctx0" brushRef="#br0" timeOffset="51679.49">25631 2356 462 0,'0'0'303'0,"3"6"-176"0,0 1-98 16,3-3 0-16,2 5-20 16,-5-5 0-16,5 8-7 0,-13-16 0 0,25 27 4 15,-18-10 1-15,-1 5-5 0,-4 7 0 16,-2-9-3-16,-11 27 0 0,-3-7-1 16,-4 8 1-16,-18 25 2 0,19-29 0 0,2-8-1 15,0-4 1-15,11-10-10 0,1-4 0 16,7-11 5-16,1-2 0 0,1-1 2 15,4-1 1-15,-2-2-8 0,5-3 2 0,26-8 4 16,5-15 0-16,3-1 7 0,-27 24 1 16,12-5 14-16,-1 4-1 0,15 6 42 15,-26 5 76-15,-1 2-115 16,8 2-1-16,7 10-36 0,-26-6 0 16,0-1-33-16,-3-2 0 0,-3-13-65 15,3 4 1-15,-5 2-159 0,-2-2 0 0</inkml:trace>
  <inkml:trace contextRef="#ctx0" brushRef="#br0" timeOffset="52026.99">25370 2653 504 0,'-2'23'310'0,"1"-10"-257"16,-1-1 1-16,2-3-39 0,-3 14 0 15,6-16-16-15,-3 9 0 0,3-6-33 16,7 2 0-16,-4-18-12 0,4 9 0 15,23 7 10-15,0-14 1 0,-5-5 24 0,3-7 2 16,1-6 26-16,19-17 0 0,-13 10 18 16,-1 1 0-16,5-1 11 0,-2 3 1 0,-1 6 4 15,0 3 0-15,-7 8-7 0,0 4 1 16,-4 3 4-16,-14 2 0 0,15 2 51 16,-9 10 39-16,32 15-100 15,1 30 1-15,-30-22 0 0,-7-3 0 16,-6 1-10-16,-1 2 2 0,-7 1 3 15,-4 2-1-15,-6-20-9 0,-3-2 1 16,-31 47 11-16,-42 8-20 0,14-28-17 16,13-21 1-16,20-12-27 15,0-3 1-15,3-5-46 0,2 0 1 0,0-4-113 16,15 2 1-16,-3-9-267 0,-45-18 0 16</inkml:trace>
  <inkml:trace contextRef="#ctx0" brushRef="#br0" timeOffset="65487.77">18448 4452 807 0,'3'7'398'0,"-3"0"-329"0,0 0 2 0,0 1-32 15,0 0 0-15,0 8-25 0,0 0 0 16,0 4-9-16,-3 13 0 0,-2-9-16 15,-5 20 0-15,-2-14-45 0,0 0-1 0,-3-1-76 16,-2 1-1-16,-2-4-87 0,12-15 0 16,-24 18-221-16</inkml:trace>
  <inkml:trace contextRef="#ctx0" brushRef="#br0" timeOffset="65899.58">18346 4786 223 0,'20'-39'262'0,"-3"19"-159"15,-6 5 1-15,1 3-39 0,25-21 1 0,-10 22-36 16,-13 10 2-16,-2 1-20 0,-5 0 1 15,-7 1-2-15,8 3 1 0,-13-2-7 0,6 4 0 16,-2 1-12-16,6 32 1 16,-20-5-3-16,2-7 0 0,-3 2 0 0,0 1 1 15,0 0 6-15,-7 16 1 0,20-33 4 16,-11 12 1-16,13-16 0 0,-5 10 2 0,3-6 0 16,4-10 0-16,2 8-4 0,2-19 0 15,0 4-14-15,2 4 0 0,35-5-13 16,-7-23-1-16,3-10 5 0,-8 9 0 0,-3 0 12 15,4-1 1-15,-14 19-17 0,9-10 55 16,-20 23 21-16,18-5 0 16,-22 39 62-16,-14 29 61 15,-5 8-110-15,5-36-1 16,-25 76-28-16,5-36 1 0,14-33-25 16,2-4 0-16,2-4-9 0,3-2 0 15,3-9-10-15,4-9 0 0,4-9-86 0,0 1-60 16,0-7 46-1,0 3 1-15,0-15-2 0,0 6-1 0,0-23-105 16,3-26 87-16,2 10 94 16,2 3-1-16,1 9 27 15,-5 24-1-15,8-21 10 0,-5 16 2 0,-5 6-9 16,-1 4 1-16,5-10-62 0</inkml:trace>
  <inkml:trace contextRef="#ctx0" brushRef="#br0" timeOffset="66163.58">18546 5102 144 0,'-11'0'73'0,"5"0"-71"0,-2 0 0 15,4 0-11-15,-2 0 0 0,-9 4-16 16,-1 1 1-16,5 2 10 0,22-7 1 0,-25 10 17 16,8-4 1-16,6-6 26 0,-2 5 0 15,2-5 30-15,-4 6 1 0,4-6 44 16,-3 7 1-16,0-2-9 0,3 0 1 0,-2 3-25 15,-16 36 2-15,18-29 58 0,5 5-38 16,5-2-72-16,13 7 2 16,2-17-8-16,17-8 2 0,-3 0-5 15,-18 0 0-15,21-3-10 0,-19-2 2 16,20-5-31-16,0-1 2 0,11-11-92 16,-10-3 2-16,-36 12-142 0,9-13 0 0</inkml:trace>
  <inkml:trace contextRef="#ctx0" brushRef="#br0" timeOffset="66388.46">18873 4818 370 0,'27'-12'277'0,"-9"5"-197"16,0 1-1-16,-2 2-27 15,31-6-1-15,-21 6-21 0,-2 4 1 16,-11 2 8-16,-5 5-14 0,18 7-19 15,-10 10 2-15,-16-1-7 16,-1-1 1-16,-6 3-30 0,-11 7-39 16,-3-2 17-16,-5 0 0 15,-9-6-20-15,12-18 1 0,15-6-59 16,-23 4 1-16</inkml:trace>
  <inkml:trace contextRef="#ctx0" brushRef="#br0" timeOffset="66559.45">18907 4652 559 0,'0'50'358'0,"0"-17"-272"16,0-4-1-16,0 2-22 0,0-1 0 0,0 39-3 15,3-3-41-15,-6-2-24 16,3 26 0-16,-2-38-45 16,-1-18 1-16,0-14-57 0,0-4 0 0,-3-8-85 15,3-3 0-15,-2-10-198 0</inkml:trace>
  <inkml:trace contextRef="#ctx0" brushRef="#br0" timeOffset="66715.45">18855 5059 291 0,'0'-7'257'16,"1"3"-29"-16,8 12-63 15,4 6-80-15,28 18-20 16,34 24-5-16,-24-25-1 16,8 1 17-16,11 0-59 15,-6-8-30-15,-19-9 0 0,-22-8-46 16,-3-4 1-16,-9 0-26 0,-8-3 1 15,-2-1-46-15,4-1-1 0,-13-1-30 16,10-4 0-16</inkml:trace>
  <inkml:trace contextRef="#ctx0" brushRef="#br0" timeOffset="66875.96">18692 5122 440 0,'6'0'227'0,"7"0"-204"0,0 0 0 0,1 0-15 16,3 0 0-16,15 0-13 0,5 0 1 0,26-1-124 15,-14-2 0-15</inkml:trace>
  <inkml:trace contextRef="#ctx0" brushRef="#br0" timeOffset="67131.96">19366 4339 517 0,'6'4'283'0,"-4"8"-238"0,1 4 0 0,-2 1-27 16,6 13-1-16,-3 4-37 15,0 1 0-15,1 13-114 0,-3-22 0 0</inkml:trace>
  <inkml:trace contextRef="#ctx0" brushRef="#br0" timeOffset="67279.98">19532 4431 557 0,'12'-2'245'0,"-4"-2"-226"15,0 2 0-15,-5 1-31 0,3 1 0 16,6-1-95-16,-11 1 1 0,1 1-277 16</inkml:trace>
  <inkml:trace contextRef="#ctx0" brushRef="#br0" timeOffset="67531.91">19385 4830 235 0,'0'0'165'0,"0"0"-83"15,0 0-22-15,0 0-44 16,0 0 1-16,0-1-16 0,0-1 1 16,0 0-1-16,1-2 0 0,3-3 8 15,-1 2 1-15,21-47 132 0,20 24 60 16,-2 12-109-1,-1 3 1-15,-9 6-31 0,-1 4-1 0,-2-1-25 16,-16 4-1-16,14-1-20 0,-2 0 0 16,-5 1-15-16,-2 0 0 0,-15 1-8 0,2 0 1 15,3 6-68-15,-18 2-123 16,14 19-121-16,-40 9-95 16</inkml:trace>
  <inkml:trace contextRef="#ctx0" brushRef="#br0" timeOffset="67919.89">19354 4988 354 0,'0'0'143'0,"-2"-3"-133"0,4-1-8 16,-2 2 1-16,4-1-8 15,-1 0 0-15,3-2-11 16,-6 8-1-16,7-6 5 0,-1 2 0 0,35-14 11 16,-28 15 0-16,-7 1 37 0,4 6 52 15,-17 0-19-15,14 6-1 16,9 36-28-16,-19-30 1 0,3 0-25 15,-2-2 2-15,1-4-20 0,1-8 0 0,0 0-34 16,3-3-23-16,0-9 31 16,3 11 0-16,3-6 19 15,28 2 1-15,3-9 10 0,-9-2 1 0,-2 2 23 16,3 4-1-16,-3-1 32 0,-3 4 1 16,0 1 3-16,-16 1 0 0,22 0-3 15,-12 0 1-15,-3 0-25 0,-8 0 1 16,8-2-22-16,1-1 1 0,-2 0-12 0,13-8 0 15,-20 7 0-15,26-11 0 0,-13 6-7 16,0 3 0-16,-7 1 3 0,-1 4 0 0,-8-1 25 16,-3 2 1-16,-3 7 69 0,-6-1-36 15,4-3-49 1,-2 4 1-16,-10 23-30 0,-8-8-1 0,1-8-69 16,8-6 0-16,0-3-139 0,-1-5-1 15</inkml:trace>
  <inkml:trace contextRef="#ctx0" brushRef="#br0" timeOffset="68135.89">19460 4920 504 0,'0'-3'241'0,"1"-1"-173"0,1 2 0 16,1-4-14-16,5 6 1 0,13-11-24 15,13 1 0-15,-2-2-23 0,2 0 1 0,3 1-10 16,-2 0 1-16,3 0-64 0,-2 2-161 16,-25 5 75-1,-1 1 0-15,21-6-12 0,-30 7 2 16,-1 6 59-16</inkml:trace>
  <inkml:trace contextRef="#ctx0" brushRef="#br0" timeOffset="68415.28">20429 4959 792 0,'-2'0'271'0,"2"0"-303"16,0 0 0-16,-1-2-198 0</inkml:trace>
  <inkml:trace contextRef="#ctx0" brushRef="#br0" timeOffset="68527.78">20515 5152 746 0,'0'0'267'0,"0"0"-278"0,0 0-1 16,0 0-50-16,0 0 1 0,-2-6-216 0,-1 1 0 16</inkml:trace>
  <inkml:trace contextRef="#ctx0" brushRef="#br0" timeOffset="70523.78">21651 4120 719 0,'4'0'416'0,"-4"0"-280"0,0 3 1 0,0 0 5 16,-7 13-103-16,-12 11-34 15,-18 27 1-15,-22 13-5 16,16-25 0-16,-6 3-15 0,0 1 1 0,-5 3-30 15,0-3 1-15,2 0-32 0,4-3 1 16,4-6-35-16,6-6 1 0,7-7-8 0,5-6-1 16,10-8 14-16,10-9 0 0,3-2-42 15,-7-1 0-15,8-3 74 0,14 5 0 16,-9-4 46-16,10-1 73 0,40-31 34 16,-37 32 2-16,42-8 29 15,-29 8-1-15,0 5-19 0,2 3 1 0,-13 7 59 16,30 21-10-1,3 32-38-15,-25-6-38 16,-20-39-58-16,10 39 1 16,-15-40-16-16,2 3 0 0,-3 4-87 15,0-18-28-15,0-3 37 16,0-1 0-16,0-3-101 0,0-4 1 16</inkml:trace>
  <inkml:trace contextRef="#ctx0" brushRef="#br0" timeOffset="70647.28">21616 4506 202 0,'0'-4'160'0,"0"1"-128"15,0 3 0-15,0 1-28 16,0-1 0-16,0 0-205 0</inkml:trace>
  <inkml:trace contextRef="#ctx0" brushRef="#br0" timeOffset="71106.8">21535 4679 707 0,'-2'0'295'0,"2"0"-183"15,5-2-80-15,-2 0-1 0,9-1-23 16,7-7 2-16,4 0-8 0,14-11 0 16,-10 7-6-16,14-5 0 0,-22 8-64 15,1 4 1-15,-15 2-46 0,-4 1 1 16,9-6 45-16,-10 9 0 0,-10 10-9 15,10-8-1-15,-1 0 23 0,-2 3 1 0,-8 8 43 16,-38 37 1-16,24-18 17 0,2 1 1 16,-9 15 49-16,10-11 0 0,5-1 3 0,5-3 2 15,0 0 15-15,4-1-53 16,7-8-21-16,1-21 1 0,0 1-40 16,0-3 2-16,1 3 9 0,4-9 1 15,1 0 11-15,9-3 1 16,32-28 22-16,-5 1 2 0,-9 18 13 0,-4 4 1 0,0 6 16 15,-2-1 0-15,-6 5-30 16,-3 3 1-16,-13 1-3 0,4 0 2 0,-7 3-11 16,-1 1 1-16,-7 0-27 0,4 4 1 15,-21 44-48-15,-32 7 44 16,-4-3 52-16,3-5 134 16,19-12-72-16,17-20 1 15,15-9-22-15,2-4-1 0,3-5-13 0,3-1 0 16,2 2-34-16,-2-4 0 0,3 1-23 15,29-3 0-15,16-11-64 0,6-8-104 16,40-15 97 0,-33 12 1-16</inkml:trace>
  <inkml:trace contextRef="#ctx0" brushRef="#br0" timeOffset="71275.3">22169 4177 646 0,'0'12'350'0,"0"1"-312"16,0 1 1-16,0 0-31 0,2 12 0 15,-1-2-17-15,2-2 0 0,3 7-78 16,1-15 0-16,-3-11-123 0,-3-2 1 0</inkml:trace>
  <inkml:trace contextRef="#ctx0" brushRef="#br0" timeOffset="71483.32">22334 4067 600 0,'22'-36'382'0,"-3"15"-296"0,-4 5 1 15,5 2 40-15,86-52-8 0,-80 63-78 16,10 0 1-16,1 3 7 16,-3 3-27-16,-26 2-7 15,-3 2 2-15,12 14-15 0,-20-1 0 16,-6 12-60-16,-17 12-85 15,-3-2 29-15,-25 22 1 16,35-51-28-16,10-11 0 0,-17 0-86 16,4-9 2-16</inkml:trace>
  <inkml:trace contextRef="#ctx0" brushRef="#br0" timeOffset="71695.32">22367 4077 413 0,'-3'19'279'0,"2"-8"-220"0,1-1 1 15,0-3-40-15,-2 7 1 0,2-10-21 16,0 0 0-16,2-11-26 0,-2 7-1 0,1 4-12 16,2-4 1-16,0-5 12 15,5 1 1-15,-4-3 28 0,7-4 0 0,26-21 80 16,-18 19 34-16,-13 15 12 16,7 0-84-1,-26 16-87-15,36 14-120 16,-43 20 7-16,-5-23 0 15</inkml:trace>
  <inkml:trace contextRef="#ctx0" brushRef="#br0" timeOffset="71819.88">22286 4398 349 0,'0'-7'208'0,"0"2"-140"0,3 0 0 16,1 0-13-16,4-7 0 0,15-6-33 16,-2 4-1-16,1-1-15 0,14-6 1 15,-10 6-10-15,0 2 1 0,-17 7-74 16,-2 0 0-16,15-13-71 0,-19 16 0 0</inkml:trace>
  <inkml:trace contextRef="#ctx0" brushRef="#br0" timeOffset="72138.82">22234 4527 299 0,'-7'0'131'0,"4"0"-76"0,9 0 13 16,2-4-55-1,3 0 1-15,15-7 2 0,17-7 1 0,-14 6 2 16,0 0 0-16,-2 1 9 0,-4 3 0 15,3 1 11-15,-8 1 65 16,-13 6-63-16,10-4 1 16,-18 6-25-16,-9 3 2 0,12-2-13 15,0 1 0-15,-9 4-6 0,-22 29 0 0,3-12-18 16,5-7 0-16,-11 7-22 0,11-9-1 16,14-12-23-16,-11 6 1 0,-6 1 18 15,10-7 1-15,13-2 26 0,2-1 0 0,-2 1 20 16,6-2 0-16,-6 6 26 0,2-2 0 15,2 0 30-15,2 4 0 0,-6 32-5 0,10-9 1 16,0-6-29-16,-6 6 0 0,4-6-19 16,-2-1 2-16,0-2-20 0,3-4 1 15,-1-2-150-15,-5-13-175 16</inkml:trace>
  <inkml:trace contextRef="#ctx0" brushRef="#br0" timeOffset="72335.91">22433 4600 461 0,'19'-18'313'0,"0"0"-146"16,-3 9-105-16,1-1-1 16,28-18 5-16,-12 13 1 0,-7 13 5 15,0 1 2-15,-15 2-30 0,12 1 1 0,-13 10 89 16,28 27-66-16,-3 35-76 16,-16-22 0-1,-12-11-4-15,-1 6 1 0,-3-1-39 0,-3-5 1 16,0-25-43-16,0-1 1 0,0 20-201 15,-9-9-284-15</inkml:trace>
  <inkml:trace contextRef="#ctx0" brushRef="#br0" timeOffset="72815.88">22530 4686 471 0,'0'-6'167'0,"0"0"-172"0,1 3 0 15,1-1-14-15,1-1 2 0,3-2-73 16,4 0 46-16,-17 16 78 16,7-9 0-16,4 0 37 0,-4 3 2 15,-4 5 14-15,15 11 1 0,-36 25 88 16,2-14-80-16,4-5-92 16,14-19 0-16,-9 12-7 0,14-18 0 15,1 3-9-15,9-3-1 0,-7-2-4 16,6 2 0-16,34-2-5 0,2-5 15 15,-21 0 48-15,-19 5 1 16,0 4 15-16,10-4 0 0,-15 7 10 0,-11 0 0 16,11 1-11-16,0-1 0 15,-3-1-33-15,-16 39-1 0,15-32-21 0,4-6 0 16,-6 5-6-16,6-8 0 0,2-6-36 16,-2 4 1-16,0 2-89 0,-5-2-52 15,-1 4 103-15,-14 10 1 16,-8-5 62-16,-20 9 1 0,11-3 42 15,-26 9-1-15,15-4 59 0,3 2 0 0,-3-1 35 16,5 0 2-16,9-5-37 0,8-5 0 16,13-8-44-16,11-3 0 0,5 0 8 0,8 0 1 15,18-6 6-15,58-9-35 16,67-10-7-16,58-10 0 16,-101 26-4-16,-2 5 0 0,-6 2-15 15,-8-3 1-15,5-2-84 0,32 7-396 16</inkml:trace>
  <inkml:trace contextRef="#ctx0" brushRef="#br0" timeOffset="72971.38">23490 4963 1287 0,'-11'-4'468'0,"5"0"-463"15,1 2 2-15,4-3-28 0,-2 2 1 16,-3-5-137-16,1 2 1 0</inkml:trace>
  <inkml:trace contextRef="#ctx0" brushRef="#br0" timeOffset="80175.78">24874 4024 875 0,'-8'0'355'0,"4"8"-264"0,2 3 0 0,1 9-10 16,-4 88 1-16,5-75-41 0,0 33 2 15,0-63-27-15,0 69 0 0,0 76-10 0,0-68 0 16,0-1-6-16,0 5 1 0,0-2-1 16,-3-1 0-16,3-5-30 0,0-19 0 15,0 0-7-15,-2 0 0 0,1-3-43 16,2-59-1-16,-1 25-13 0,-1 21 0 0,1-10-101 16,0-7 1-16,-2-20 69 0,0 16 2 15,-1-21 1-15,3-18 1 0</inkml:trace>
  <inkml:trace contextRef="#ctx0" brushRef="#br0" timeOffset="80384.36">24760 4425 275 0,'0'-76'218'0,"5"17"-25"15,7 19-95-15,-3 8 0 0,65-116 43 16,-46 134-51 0,27-3-52-16,-21 15-1 0,-22 6-4 15,26 12 1-15,-28 2 16 0,5 21-13 16,-1 29-25-1,-17-27 1-15,-4-27-6 0,0 4 2 0,-9 12-14 16,-14 14 1-16,-4-2-23 0,8-18 0 16,1-3-42-16,4-2 0 0,12-12-51 15,-1-4-1-15,-14 9-85 0,6-12 0 0</inkml:trace>
  <inkml:trace contextRef="#ctx0" brushRef="#br0" timeOffset="80635.78">25130 4075 332 0,'11'9'322'0,"-5"5"-198"0,0 1-1 15,0-1-15-15,13 30 0 0,-4-1-43 16,2-12 2-16,-1-6-36 0,-7-15 2 0,11 8-11 16,0-7 0-16,12-1-4 0,-3-9 2 15,-17-2-2-15,16-4 1 0,-17-1 0 0,10-6 1 16,2-15-1-16,-16-8 0 0,-12 17 1 15,-17-17-18 1,-5 3-7-16,-9 7 0 0,1 12-7 0,4 10 1 16,-9 7-20-16,30 1 1 15,-6 4-79-15,3 7 1 0,8-12-139 0,-3 8 1 16</inkml:trace>
  <inkml:trace contextRef="#ctx0" brushRef="#br0" timeOffset="80983.45">25583 4050 679 0,'0'0'366'0,"0"0"-295"16,0 0-1-16,0 2-42 0,0-2 0 16,-3 0-22-16,3 0 1 0,-4 3-6 15,1-1 0-15,0 1 0 0,-2-2 1 0,4 5 18 16,-38 29 13-16,25-8-16 15,8-6 1-15,3-3 0 16,3-2 1-16,3-1 0 0,0 2 1 0,0-9 9 16,8 8 0-16,18 10 16 0,22 6-25 15,-34-24-15 1,15 11 1-16,-27-15 12 0,-1 2-1 0,13 11 3 16,-17-5 2-16,-6-5-11 0,-6 2 0 15,-2 0-7-15,5-9 0 0,-41 21-14 0,21-17 1 16,3-4-22-16,-3 0 1 0,3 0-33 15,14-3 1-15,-14-5-130 0,-5-15-129 16,5-21 52 0,16 10 0-16</inkml:trace>
  <inkml:trace contextRef="#ctx0" brushRef="#br0" timeOffset="81638.92">25745 4067 634 0,'-8'0'312'0,"5"0"-239"0,4 0-44 16,1 0-28-1,-1 0 0-15,1 0 3 0,0 0 0 0,1 1 11 16,1 1 0-16,3 5 7 0,3 7 0 15,36 26 6-15,-38-10-1 0,-1-2-1 0,-2 1 0 16,-2 6 11-16,-1 1-31 16,-1-9-41-16,-1-6-1 15,0-19-152-15,0-5-206 16</inkml:trace>
  <inkml:trace contextRef="#ctx0" brushRef="#br0" timeOffset="81759.92">25909 3862 429 0,'0'-4'294'0,"0"3"-264"16,0 2 1-16,0-1-30 0,0 0 0 16,0 0-35-16,0 0-143 15,0 1-156-15</inkml:trace>
  <inkml:trace contextRef="#ctx0" brushRef="#br0" timeOffset="82819.58">25940 4034 498 0,'0'14'343'0,"1"-6"-264"15,1-1 0-15,-2-1-33 0,6-4 1 0,6 12-22 16,2-12 0-16,20-2-17 0,-8 0-1 16,3 0-15-16,4 0-1 0,-20-2-21 15,16-2-1-15,-3-4-10 0,7-9 0 0,-18 2 11 16,-1-1 0-16,-5-5 20 0,-7 15 1 16,-1-7 12-16,1 4 1 0,-2 5 17 0,0-4 1 15,-2 8 37-15,-1 5 15 16,0-3-26-16,1 0 0 15,-8 12 38-15,-32 40-9 16,24-3-49-16,-4 36 0 0,16-50-19 16,6-19 2-16,-4 15-11 0,2-4 1 15,2-4-20-15,2-15 2 0,2-4-29 16,2 11 1-16,4 0-10 0,-1-11 1 0,1-3-47 16,-17-12-1-16,18 5-120 0,22-6 48 15,-10-24 92-15,1-16 69 16,-14 26 23-1,1 5 2-15,-8 14 23 0,0 2 1 16,2-7 18-16,-2 8 0 0,-2 1 30 0,-6 6 1 16,9-3 82-16,-1 3-31 15,-2 1-95-15,1 2 0 16,15 49-14-16,-15-35-29 16,-2-15-16-16,1 0 2 0,3 11-20 15,-1-12 1-15,-1-6-24 0,1 0 1 16,-4-9-11-16,2 8 2 0,2-7-2 15,10-23 0-15,-6-8 17 0,-4 9 0 0,0-6 25 16,0-3 1-16,1 17 36 0,-3-19 0 16,2-3 96-16,-1 6 51 0,-1 9-119 15,-1 25 0-15,0-21-21 16,0 26-15-16,0 6-6 16,0 0 0-16,0-5-12 15,0 0 2-15,0 4-7 0,0 32 0 0,0-15 14 16,2-13 1-16,0 18 6 0,2 5 0 15,-4-22 8-15,7 11 1 0,-2 12 6 16,-2-22 1-16,5 23 20 0,-5-22-12 16,0-5-21-16,2-1 0 15,5 17-10-15,1-12 1 0,-14-24-11 16,11 19-1-16,-6-12 6 0,0 3 0 0,4-5 5 16,-1 2 0-16,3-6 7 0,29-33 0 15,-34 32 9-15,1 4-1 0,-2 1 32 0,-2 4-3 16,1 3-15-1,-1-1 0-15,-1 5-4 0,2-4-1 16,-1 0-11-16,0 4 0 0,0-2-5 16,0 0 0-16,0-1 2 0,0-1 1 0,0 4-7 15,0-3 1-15,0-1-11 0,0 1 1 16,0-1 4-16,0 0-1 0,-1-1 3 16,-1 0 1-16,1-2 5 0,-2 1 1 0,0-2-2 15,0 0 0-15,1 4 0 0,-1 0 1 16,-3-4 0-16,1 3 0 0,2 0-6 0,0-3 1 15,-1 3-41-15,4 1-38 16,0-1 57-16,-5-3-1 0,4 3 23 16,1 1 0-16,-4-1 6 15,4 0 1-15,-3-1 1 0,3 2 1 0,0 0 5 16,-3 2 0-16,3-1 7 0,0 0-1 16,0 2-2-16,0 1 1 0,0-2-5 15,0 1 0-15,3 2-1 0,-3 2 1 0,3-4 6 16,-1-3-5-16,4 8-10 15,0-5 0-15,-4-5-7 16,5 4 1-16,0-3 6 0,43 17 0 0,-33-39 4 16,-3 4 0-16,-5-2 4 0,1-2 1 15,-6 1 18-15,0 0 0 0,-4 4 9 0,0 12 1 16,0 0-13-16,-5-13 2 16,-3 14-14-16,-2 0 1 0,10 13-8 0,-6-11-1 15,-35 0-15-15,27 8 2 0,-9 11-61 16,9-1-1-16,8-8-104 0,-8 12-1 0</inkml:trace>
  <inkml:trace contextRef="#ctx0" brushRef="#br0" timeOffset="83111.39">26620 4049 695 0,'0'9'425'0,"0"2"-329"0,0 1 0 0,0 2-36 16,0-1 2-16,0 14-31 15,0 0 1-15,0 17-3 0,0-13-20 16,0-4-10-16,0-4 1 16,0-7-11-16,0-14 2 0,0 6-6 15,5-7 0-15,-4-9-6 0,1 5 1 0,4-4 11 16,3-5-1-16,25-38 10 0,-5 1 1 16,-7 18 15-16,-1 3 0 0,-12 21 9 15,7-9 0-15,-9 12 28 0,10-2 34 16,-1 11-64-16,9 14 0 15,-9 10-21-15,4 27 1 0,-8-18-46 0,4-4 1 16,-2 0-89-16,-2-5 0 0,-1-7-250 16,-11-17 1-16</inkml:trace>
  <inkml:trace contextRef="#ctx0" brushRef="#br0" timeOffset="83606.96">27061 4070 692 0,'-7'-12'445'0,"0"9"-339"0,3 0-1 0,-3 1-55 15,4 1 1-15,-10 0-17 0,6 3 0 16,-11 17 8-16,-2 18-34 0,0 20-27 16,12-11 0-16,8-21-43 15,2-13 1-15,1-9-44 16,6 7 0-16,0-14-1 0,-9-5 2 0,10 6 79 0,40-29 0 16,-28 10 123-16,1 4 88 15,-15 16-81-15,10-3 2 16,2 12-30-16,-16 7 2 0,-4-5-44 15,0 0-1-15,4 34-24 0,-4-21-1 0,0-13-9 16,4 7 0-16,4 5-35 0,-5-18 0 16,4 4-53-16,7-2 2 0,-20-15-11 15,14 7-1-15,-2-5 12 0,39-36 0 0,-35 5 32 16,0-7 1-16,-1-8 37 0,-5-7 1 16,0 1 18-16,-1-3 1 0,0 0 28 0,-2 30-1 15,4-94 23-15,-5 71 0 0,0 62-7 16,2-56 0-16,-2 10 48 0,0 10-45 15,1 10-14 1,3 8 1-16,-4 15 14 0,0 14 0 0,3-10 10 16,4 30-1-16,-4 25-14 0,-3-28 1 15,0 41 41-15,0 120-22 16,0-67-50-16,0-52 2 0,0-14-1 16,0-14 1-16,1-5-10 0,6-9 0 15,1-4-7-15,-12-37 0 0,13 31-5 16,-4-9 0-16,3 0-16 0,-7-15 1 0,2 0-24 15,-3-3 1-15,3-1-51 0,6 1 1 16,36-24-282-16,-10-39-529 0</inkml:trace>
  <inkml:trace contextRef="#ctx0" brushRef="#br0" timeOffset="84451.45">28325 4058 621 0,'0'0'244'0,"1"0"-182"0,1 0 0 0,4-1-24 16,4 0 0-16,16-5-33 0,15-7 0 0,-1-8-38 15,29-24-22-15,-27 9 37 16,-32 26 0-16,12-20 10 0,-22 23 1 15,-1 3 6-15,-4-10 1 0,-8 10 5 16,4 2 0-16,5 8 6 0,-53-13 0 0,17 18 32 16,-3 14 15-1,-19 33-28-15,36-15-1 0,11-5-7 16,3 1 0-16,4 2-8 0,-1 2 1 16,4-6-10-16,2-7 0 0,3-17-9 15,0-1 1-15,2 9-14 0,2-10 1 0,4 17-33 16,1-16 0-16,14 2-34 0,-4-11 2 15,-7-8-55-15,22-3 1 0,-10-5 41 16,4-7 0-16,15-16 62 0,-17 7 2 0,-7-2 17 16,2-1 2-16,0-1 32 0,1-6-1 15,6-7 91-15,-1 5 8 16,-4 16-42-16,-18 22 1 0,-3 3 2 16,5-1 0-16,-4 10-25 0,-9-4-1 15,9 1-20-15,2 33 1 0,-7-14-11 16,0 2-1-16,-3-1-8 0,0 13 1 0,-1-16-11 15,3-17 1-15,-4 15-17 0,6-17 1 16,-2 2 9-16,3-6 1 0,6-10-8 16,-3 13 2-16,5-10 4 0,9-10 0 0,32-25 10 15,-3-2 1-15,-17 20 21 0,-15 19 1 16,9-7 1-16,0 6-1 0,6 6 1 0,-15 3 1 16,-9 4-1-16,7 11 1 0,-4 7-21 15,-5 7 1-15,0 0-28 0,-3-1 1 0,0 0-147 16,3-17-261-1</inkml:trace>
  <inkml:trace contextRef="#ctx0" brushRef="#br0" timeOffset="84975.03">29299 3964 508 0,'-19'9'376'0,"3"3"-267"15,3 3 1-15,0-1-35 16,-27 29 1-16,9 5-27 0,17-14 1 0,5 1-27 16,6-5 2-16,3-6-7 0,0-11 1 15,3-6-7-15,0 0 0 0,11 16-9 16,10-12 0-16,-1-8-16 0,7-2 0 0,-15-4-22 15,33-7 0-15,-6-13-54 0,29-31 7 16,-25 9 55-16,-20 11 1 16,-10 13 8-16,-9 4 1 0,-4 5 8 15,-3 7-1-15,2-3-4 0,-2 5 1 0,-3 2-25 16,0 2-13 0,0-2 32-16,0 0 0 0,3 2 10 15,-4 0 1-15,3 1 8 0,-1-1 0 16,-2 5 1-16,-1-3 0 0,4 2 12 15,1 1 0-15,-3-1 11 0,1 1-1 0,-18 40 18 16,23-42-4-16,0-3-28 16,7-17 0-16,-9 14-2 15,2 12-1-15,6-18 3 0,36 6 1 0,-24-25 12 16,-10 6 0-16,-5 2 10 0,-4 0-1 16,-5 8 34-16,-13-5-12 0,-13-4-35 15,-5 12 1-15,2 11-15 16,9 4 0-16,2 5-18 0,5 6 0 15,1 1-62-15,2 19-1 0,12-28-84 16,-2 10-1-16,1-11-473 0</inkml:trace>
  <inkml:trace contextRef="#ctx0" brushRef="#br0" timeOffset="85331.53">29697 4007 254 0,'0'-2'106'0,"0"-1"-105"16,0 1 0-16,-2 2-5 0,4 0 0 16,-4 0-25-16,2-2 2 0,-1 2-27 15,-2 0-16-15,1 2 26 16,-1-2 0-16,3 0 35 16,-2 2 0-16,-1 1 44 0,0 1 0 0,3-4 35 15,-3 0 0-15,-1 3 57 0,-1-1 1 16,2 2 9-16,-5 5 0 0,-41 43 63 15,37-11-39-15,1 7-48 16,2 1-48-16,12-11-48 16,0-33 2-16,14 19-8 0,6-23 1 15,-11-6-12-15,27-5 0 0,-13-5 1 16,0-6 1-16,3-20 5 0,-11 10 1 16,-10-1 0-16,-2 4 0 0,-6 15-3 15,2-12 0-15,-4 3-4 0,-2 14 1 0,-4-21-18 16,0 16-1-16,1 5-125 0,2 4-283 15</inkml:trace>
  <inkml:trace contextRef="#ctx0" brushRef="#br0" timeOffset="86558.85">29956 4130 799 0,'-12'25'421'0,"6"-11"-339"0,0 1 0 0,-1-5-44 15,-6 24 2-15,7-21-22 0,4-6-1 16,2-6-23-16,3 0 1 0,0-3-32 16,2 3 0-16,-2-5 1 0,35-7 1 0,5-30-20 15,20-53 9-15,-20 11 31 16,-15 8 1-16,-8 12 6 16,1-3 0-16,-2-4 22 0,-4-5 0 0,-1 3 33 15,-5 20 0-15,-3 15-7 0,-6 31 1 16,3-9-21-16,-3 14 1 0,-3 5-2 0,0 6 2 15,-6 30 37-15,-11 64 16 16,0-3-61-16,5 8 0 0,-2 21-23 16,12-70 0-16,2-3-2 15,3-6 0-15,2-6-50 0,-1-55 0 0,2 43-124 16,-1-26-263-16,1-7 201 16,9 9 0-16,8-29 38 15,14-32 283-15,-19 33 54 16,27-39 1-16,-22 25 41 0,-9 10-1 15,5 4-38-15,-13 18 0 0,-3 4 111 0,-3 10-82 16,5 1-71 0,-2 54-50-16,-9-17-34 15,1-6 0-15,7-34-24 0,-4 18-59 16,5-26-4 0,0 0 0-16,-2 5-29 0,1-4 0 15,4-22-69-15,-3 10 0 0,0-36 25 16,6-17 0-16,2 17 107 0,-2 26 1 0,3-22 66 15,7-11 0-15,-1 17 135 0,9-13 23 16,-18 39-112 0,-1 5 2-16,12-13-22 0,-11 16 0 0,0 1-19 15,-6-1 2-15,0 7 22 0,3 2-5 16,17 31-27-16,-17-5 0 16,-3-4 5-16,0-4-1 0,0 4 14 15,-3-2 1-15,0-3-8 0,0-15 1 0,-3 25-3 16,2-19-25-1,2-12-19-15,2-2 2 0,0-1-35 16,-2 4 0-16,7-20-40 0,0 7 1 16,10-21 3-16,9-19 1 0,9-11 43 15,-4 21 92-15,-20 28-3 16,-4 5 1-16,18-16 32 0,-19 20 0 16,-4 2-1-16,0 1 1 0,-1 0-30 0,1 3 1 15,0-4-36-15,-2 6 2 0,-1 34-22 16,3-31 0-16,0-10-46 0,0 0-110 15,3-22 61-15,0 31 0 16,1-12 51-16,3-7 0 0,-1 3 49 16,37-25 1-16,-32 18 31 0,-5 9 2 15,-20 15 95-15,14-5 8 16,7-10-90-16,-6 9 1 0,-4-2-16 16,3 7-36-16,11 14-20 15,-13-19 2-15,-4 11-27 16,8-31 1-16,4 11-54 0,-2 4 64 15,1-3 39-15,0-2 0 16,1 1 13-16,4-3 1 0,-3 3 26 0,34-25 0 16,-70 48-4-16,35-23 1 0,2 2-18 15,-4-3 0-15,-5 8-8 0,1-3 0 0,1-3-4 16,2 2 0-16,-3 1-2 0,2 0 0 16,-2 1 9-16,0 3 0 0,-2 0 29 15,-1 6-5-15,-1 19-27 16,-7-8 0-16,-1 2-9 15,5-5 1-15,1 3-15 0,4-14 1 0,2-3-37 16,0-4 1-16,5-7-162 0,0-1-28 16,3-2 172-16,39-41 1 15,-10 1 53-15,-18 24 2 0,-4 14 119 16,23-22 60-16,-16 17-81 16,-21 15 0-16,6-1 89 0,-6 16-40 15,-7 3-14 1,6 57-39-16,-6-17 81 15,9 46-50 1,20 139-93-16,2-169 2 0,-4-14-7 16,-4 1 2-16,-5 3-7 0,-9 1 0 15,-3-2-7-15,-3-5 1 0,-3-60-12 16,-11 56 0-16,-26 12-9 0,-28-18 1 0,16-27-15 16,0-6 2-16,1-6-25 0,3-3 1 15,-1-9-69-15,26-1-1 0,-3-3-203 0,-28-5 0 16</inkml:trace>
  <inkml:trace contextRef="#ctx0" brushRef="#br0" timeOffset="88471.81">28319 6252 856 0,'32'0'375'0,"-13"0"-335"0,4-2 1 0,-4-2-32 16,77-27 1-16,-71 16-38 0,40-28-46 15,-23 9 22-15,-16 8 1 16,-18 1-39-16,-10 13 49 16,-4 6 37-16,-9-19 0 0,-5 18 7 15,-3 6 0-15,-5 3 19 0,-9 17 20 16,5 5-15-16,-14 31 1 15,33-17 1-15,3 3 2 0,5 2-12 16,2 0-1-16,3-4-9 0,0-23 1 0,3-3-8 16,2-1 0-16,7 25-17 15,12-10 0-15,-5-17-30 0,14-2 1 0,-20-9-28 16,10-1 2-16,-11-4-6 0,24-12 1 16,-4-13 4-16,25-37 58 15,-10-1 19-15,-5 1 31 16,-11 18-10-16,-10 22 1 15,-10 20 8-15,-5 3 1 0,-1 5 65 0,-4 13-28 16,-2 1-49 0,-1-10 0-16,2 41-5 0,-4-15-1 0,-1-1-5 15,2-1 1-15,-3-1-5 0,-2 10 0 16,4-17-7-16,2-5 0 0,-1-6-7 16,3-8 0-16,0 4-7 0,0-4 1 15,0-8-17-15,0 7 2 0,3-3 2 16,-1-3 1-16,1-4 8 0,18-37 1 0,-12 25 6 15,2 2 1-15,-5 12 9 0,10-17 1 16,-12 19 5-16,7-5 1 0,3 0 6 0,-11 10 0 16,-9 6 10-16,10-8 0 0,2 2-9 15,-4 1 2-15,-2 1-11 0,0 1 1 16,3-2-7-16,-2 1 1 0,1-1-7 0,0 2 0 16,-2-2-4-16,1 0 1 0,4 1-4 15,-1 0 0-15,0-3-1 0,4 0 1 0,31 4 5 16,-25-9 1-16,6-10 12 0,-8 11 1 15,-1 1 21-15,-2 4 0 0,-4 7 31 16,7 12-12-16,-18-8-34 16,21 49 0-16,-15-30-13 15,0-24 1-15,0 8-16 0,2-4 1 0,1-7-51 16,3-4-12-16,-4-10 61 16,1 11 1-16,7-8 8 0,38-42 0 15,-34 27 6-15,-5 5 1 0,-3 3 8 16,-1 3 0-16,1 4 6 0,-6 8 1 0,1-4-10 15,-2 10 0-15,2-6-5 0,-1-1 1 16,0 2 1-16,2 0 1 0,-2 0-3 16,0 2 0-16,0-2 1 0,3 1 0 15,-2 0 5-15,1 1-1 0,0 3 29 16,-1 4 8-16,15 21-26 16,-16 4 0-16,-2-21-7 0,-6 28 1 15,-1-18-6-15,1 2 0 0,2-15-4 16,-3 9 1-16,0 5-4 0,6-13 0 0,1-8-16 15,0-1 2-15,4-5-6 0,-4 6 1 16,4-5-7-16,-2 1 1 0,2-2 4 0,-1-3 2 16,1 2 8-16,1-2-1 0,11-31 13 15,-8 23 0-15,-3 1 1 0,1-5 1 0,-4 12-2 16,2-5 0-16,-2 4 0 0,0-2 0 16,0 0-12-16,0-4 0 0,0 0-21 15,0-3 1-15,0-5-10 0,2 10 1 16,-1-22 5-16,5-9 0 0,-3 27 23 15,6-16-1-15,9-15 14 0,-2 16 0 0,0 2 7 16,11-13 2-16,-7 15 12 0,-1 2 0 16,4 3-4-16,3 0-1 0,6-4 20 0,7 1-13 15,-7 4-19 1,-11 8 1-16,-13 11 8 0,-2-1 0 0,11-1 20 16,-6 3-1-16,-8 3 7 0,4 4 1 15,-8 11 43-15,13 39-27 16,-10-1-41-16,-2-27 1 0,0 32-5 15,0-6 0-15,0-12-6 16,0-22 1-16,0 17-4 0,0-1 1 0,0-7-3 16,0-2 0-16,0-4-131 0,0-14-45 15,3 4 71 1,0 5 1-16,2-14-43 0,-7-31 0 0,2 27 59 16,3 0 0-16,0-1 57 0,-2 0 1 15,1-7 47-15,3 7 0 0,-5-3 31 0,0 3 0 16,3-1-5-16,-3 0 1 0,0 1-11 15,3-3 0-15,-3 3-13 0,3 0 1 0,-3-2-12 16,0 2-1-16,0 0-6 0,0-2 0 16,0 2-1-16,0 0 1 0,0-1 4 15,0 1 0-15,0 0 8 0,0-1 2 16,0 0-10-16,0-2 1 0,-3-3 11 16,3-2 21-16,-6-31-14 15,6 23 1-15,3 0-4 0,0 13 2 16,3-12-5-16,2 11 2 0,-11 12-1 0,6-12 2 15,1 1-1-15,-2 3 1 0,1 0 16 16,-3-1-8-16,0 2-19 16,3-1 0-16,-3 2-4 0,3-1 0 15,-3 2-2-15,0-1 0 0,3 0-1 16,-3 2 0-16,0-2-5 0,0 1 1 0,0-1-7 16,0 4-1-16,0-6-5 15,-1 0 0-15,1 4-21 0,0-3 1 0,0-2 7 16,-2 2 0-16,2-2 18 0,2-2 1 15,-1-2 10-15,2-2 0 0,17-30 20 0,-4 16 2 16,19-12 46-16,0 15 22 16,-21 13-28-16,28-6-1 15,-24 11 3-15,-10 3 2 0,-2 3-13 0,15 15 1 16,-7 33-4-16,-18-21-21 16,1 20-23-16,-5-30 1 0,-5 29-4 15,-14 4 1-15,2-27-9 0,-18 10 1 16,2-8-55-16,-7-1-77 15,-1-10 28-15,17-9 1 16,21-13-92-16,-10-2 1 0</inkml:trace>
  <inkml:trace contextRef="#ctx0" brushRef="#br0" timeOffset="88751.31">29901 6203 578 0,'26'-6'352'0,"0"-6"-244"16,-3-3-78-16,-3 2-27 16,64-45 0-16,-76 50 0 15,9-7 1-15,-8-1 2 0,-1 2 0 0,-5 1 1 16,-1-3 0-16,-2 11-4 0,-2-8 1 16,-1 7 4-16,0 3 1 0,0 6 5 0,-2-6-1 15,-1 2 18-15,-32-14 1 0,24 22 13 16,-11 11 1-16,10 3-3 0,-5 20 0 15,11-5-17-15,0-1 2 0,7 1-21 0,2-16 0 16,-3 12-25-16,6-18 1 0,2 18-140 16,10-7-35-16,-2-21-148 15,13 11 1-15</inkml:trace>
  <inkml:trace contextRef="#ctx0" brushRef="#br0" timeOffset="89083.31">30339 6070 532 0,'-5'0'265'0,"0"2"-164"16,-1 3 2-16,-3 4-14 0,-13 16 1 16,-7 29 3-16,6-1-50 15,8 4-39-15,7-17 1 0,8-30-8 16,-1 8 1-16,1-4-37 0,1-14-48 16,3 0 35-1,3 0 2-15,-7-12 4 0,9 5 1 0,33-53-11 16,-21 21 2-16,7-28 6 15,-11 21 1-15,4-21 20 0,2-19 43 16,-6 1 18-16,-5 20 0 16,-7 28 20-16,-2 5 0 0,-3 25 6 0,3-9 0 15,-1 6-20-15,-2 9 1 0,0 3-5 16,0 8 0-16,0 3 4 0,-2 57-26 16,-4-7-26-16,3-34 1 15,-7 36-39-15,0-10 0 0,2-14 34 16,2 0-1-16,3 0-95 0,5-2-163 15,5-12-120 1</inkml:trace>
  <inkml:trace contextRef="#ctx0" brushRef="#br0" timeOffset="89427.81">30647 6050 511 0,'-3'-3'368'0,"-1"2"-248"15,-1 1 2-15,-7 2 52 0,-5 11-91 16,-11 23-61-1,-4 26-1-15,26-25-11 0,0-2 0 0,6-19-8 16,-2 14 0-16,2-5-6 0,0-7 0 16,0-16-19-16,2 1 2 0,5 5-19 15,-5-14 0-15,1 0 3 0,6 0 2 0,5-10-6 16,49-50 1-16,-44 22 12 16,2 1 1-16,0-1 20 0,-4-3 0 0,-1-3 9 15,-4 2 1-15,-3-3 4 0,0 0 0 16,-4 3 19-16,-2 27 2 0,3-16-3 0,-3 6 1 15,1 24 23-15,-1 2 17 16,-2 8-42-16,-2 16-1 16,1-15-13-16,13 41 0 0,-19 6-9 0,0 2 1 15,-2 0-17-15,-4-1 0 0,-8 35-58 16,1-18-6-16,3-9 55 16,3-1-1-16,6-20-16 0,7-14 1 15,0-12-182-15,0-7-1 0</inkml:trace>
  <inkml:trace contextRef="#ctx0" brushRef="#br0" timeOffset="90243.32">30921 6160 516 0,'3'0'372'0,"-2"5"-239"15,3 0 0-15,-4 2-42 0,1 0 1 16,2 6-54-16,-3 13 2 0,0 3-32 16,0-11 1-16,0-13-11 0,0 8-1 0,0-12-22 15,-1 9 0-15,-1-3-53 0,4-17-1 16,-2 5-121-16,0-1-40 15,-2-15 115-15,5-10 1 0,3-7 61 16,5-16 2-16,-8 38 43 0,3-16 0 16,3 3 30-16,2-15-1 0,-8 31 26 15,5-23 0-15,-5 27 11 0,3 3 1 16,3-16 12-16,-6 20-1 0,5-7 1 16,-12 20 2-16,4-10-18 0,6-2 2 0,-5 6-7 15,1 2 1-15,-1 0-1 0,21 31 0 16,-21-4 1-16,-1-11 0 0,0 0-10 0,0 0 2 15,0 0-15-15,0 1 2 0,-1-11-3 16,-1 8-16-16,2-13-26 16,-1-5-1-16,1 18-22 0,-2-13 1 15,5-32-69-15,2 22 3 16,-2 1 91-16,4-4-1 16,3-8 29-16,-2 8 2 0,-4-1 31 15,40-33 2-15,-71 65 64 0,27-23 0 16,9-8-65-16,-4 3 1 15,-7 6-25-15,4-4-1 0,1 0-17 0,-3 0 0 16,2 1-33-16,-2-1 1 0,4 2-33 16,-3-2 0-16,1-3-21 0,1 2 1 0,0-1 1 15,2-6 1-15,-1 2 28 0,8-3 0 16,29-38 42-16,-31 34 0 0,1 1 27 16,-6 9 0-16,9-13 15 0,-7 10 1 0,-5 4 0 15,2 1 0-15,-4 1 37 0,3-3 16 16,-3 3-37-1,0 0 1-15,0 0 12 0,0-1 2 16,3 3-5-16,-3 1 0 0,-3 3-7 16,3 1 0-16,0 24-8 0,-13 1 0 0,3-12-14 15,3 4-1-15,3-18-16 0,-3 13-1 16,2 1-6-16,2-18 1 0,3 7-25 0,3-20 1 16,-3 10-30-16,0 4 1 0,4-7-37 15,4-5 1-15,3-1-3 0,26-33 1 0,0-7-32 16,-6 16 111-16,-17 21 59 15,10-12 0-15,-8 14 50 16,-12 8 0-16,-1 3 33 0,8 0 0 0,-20 9 0 16,12 0 0-16,11 37-36 15,-16-2 0-15,2 7-36 0,0-19 0 0,0 27-13 16,0-24 1-16,3 64-22 0,8 39-1 16,1-67-25-16,-1-5 0 0,-3-2 0 0,-1-1 0 15,-2-2 0-15,-5-15 0 0,-3-54 0 16,0 52 0-16,-8-10 0 0,-13 3 0 0,-23-16 0 15,7-13 0-15,-7-6-17 0,-4-1 1 16,25-4-12-16,-5-2 1 0,-26-5-19 16,-35-14 1-16,31 5-134 0,-25-8 1 0</inkml:trace>
  <inkml:trace contextRef="#ctx0" brushRef="#br0" timeOffset="90411.92">31446 6686 1163 0,'-20'0'376'0,"-2"0"-387"0,6 0 14 16,0 0 0-16,4 0-111 0,-15 0 1 16,-9 0-205-16,7-5 0 0</inkml:trace>
  <inkml:trace contextRef="#ctx0" brushRef="#br0" timeOffset="116138.42">9659 5109 804 0,'-17'4'369'0,"6"-3"-272"0,1 5 9 15,7-5-62 1,0 0 1-16,-7 2-22 0,10-3 0 0,10-2 8 15,0 1-15-15,12-4-13 16,36-12 1-16,0-4-2 16,28-16 1-16,-21 9-4 0,-2 5 0 0,23 5-3 15,18 4 4-15,2 19 3 16,-50 18 2-16,-10 6-1 0,-32-11 0 16,38 34 0-16,-23-16 0 0,-3-5 3 15,3-4 0-15,3-11 1 0,-13-12 2 16,39 4-1-16,-12-9 0 0,-17-9-5 15,-1-3 0-15,58-26-4 0,11-27 1 0,-28 21-1 16,3 8 1-16,-4 11 1 0,-5 8 0 16,-9 11-1-16,-7 3 0 0,-5 7 7 15,-19 4 2-15,-8-5 11 0,26 7 2 0,-4-1-13 16,3 2 0-16,19 0-4 0,-18-6 1 16,-15-10-2-16,4 1 0 0,51-13-4 15,16-17 2-15,6-6 2 0,-33 17 0 0,5 7 20 16,25 17 9-16,-18 13-16 15,-41 7 1-15,-50-18-10 0,52 16 0 16,9 9-7-16,3-4 0 0,-11-17-18 16,5-4 1-16,-22-3-38 0,26-1 1 15,-27-3-91-15,27-5 1 0,-5-3-267 16,12-11-1-16</inkml:trace>
  <inkml:trace contextRef="#ctx0" brushRef="#br0" timeOffset="119443.61">10249 2707 275 0,'3'-16'212'0,"3"-9"-17"15,2 8-88-15,1 0 0 16,26-60-2-16,-29 63-1 0,11-18 68 16,5-7-27-16,-6 12-97 15,-12 22 1-15,-1 4-14 0,6-8 1 16,-3 9-6-16,3 0-1 0,-13 7-14 16,8-4 1-16,-1 7-12 0,25 38 1 15,-23-14-42-15,-4 7 1 0,1 2-105 0,-2-22 1 16,0 19-161-16,1-6 1 0</inkml:trace>
  <inkml:trace contextRef="#ctx0" brushRef="#br0" timeOffset="119659.63">10542 2284 450 0,'12'0'309'0,"-1"0"-156"0,4 10-23 16,-1 9-44-16,22 27-58 16,2 55 0-16,-27-73-9 15,4 29 0-15,2 0-12 0,0-2 0 0,1 1-18 16,-4-1 0-16,3 7-159 0,-6-1-257 16</inkml:trace>
  <inkml:trace contextRef="#ctx0" brushRef="#br0" timeOffset="119808.61">10585 2751 432 0,'-2'-10'168'0,"1"6"-166"0,1 0 0 15,1 1-10-15,1 1 0 0,1-1-100 16,3-6-1-16</inkml:trace>
  <inkml:trace contextRef="#ctx0" brushRef="#br0" timeOffset="119931.61">10484 2950 611 0,'-8'-8'234'0,"5"-2"-236"0,3 2 1 16,0 0-9-16,-3-13 0 0,3 8-78 15,6-21 1-15,6-15-81 0,2 13-1 0</inkml:trace>
  <inkml:trace contextRef="#ctx0" brushRef="#br0" timeOffset="120052.61">10714 2620 364 0,'-11'0'254'0,"2"0"-220"16,3 0 1-16,3 0-37 0,0 0 0 16,0 0-6-16,-4 0 0 0,20 0-41 0,-18-1 3 15,4 0-93-15,2-3 1 0</inkml:trace>
  <inkml:trace contextRef="#ctx0" brushRef="#br0" timeOffset="120223.77">10559 2642 404 0,'0'-6'208'0,"3"1"-174"0,0 1 1 0,2 0-21 15,5-5 0-15,4-2-13 0,5 6 0 16,11-7-74-16,-9 6-1 0</inkml:trace>
  <inkml:trace contextRef="#ctx0" brushRef="#br0" timeOffset="120351.27">10491 2904 640 0,'-4'0'236'0,"1"0"-233"15,6 0 0-15,-2 0-1 0,1 0 0 0,1-1-32 16,0-1 1-16,3-3-119 0,33-10 1 16</inkml:trace>
  <inkml:trace contextRef="#ctx0" brushRef="#br0" timeOffset="120795.27">10817 2571 706 0,'0'0'321'0,"0"-1"-275"0,3-1-38 15,0-2 1-15,5 0-8 16,6-5 1-16,7-2-3 0,15-6 0 0,23-14-80 16,3-6-138-16,2-13-91 15,-13 2 143 1,-24 11 160-16,-16 13 0 0,-9 8 73 16,0-4 2-16,-6 15 54 0,-2-2 2 15,-9-11 7-15,1 12-1 0,16 12-36 0,-16-11 0 16,-17 1 44-16,4 34 6 15,5 67-23-15,17 37-35 16,7-72-54 0,2 121 0-16,1-103-13 0,1-6 1 15,2-4-11-15,1-12 0 0,3-5-4 0,-2-8 0 16,0-3-4-16,-7-27 0 0,2 19-25 16,0-11 0-16,-5-16-37 0,1-4 1 0,-2 1-21 15,1 10 1-15,-5-31 26 0,0 16 0 16,-4-9 15-16,-40-34 1 0,3-28 19 15,14 20 0-15,4-2 15 0,0-2-1 0,9 5 12 16,2 4 0-16,6 14 2 0,3 4 0 16,3 14-10-16,4 10 1 0,-1-5-4 0,2 9 0 15,0-1 0-15,2-7 0 0,1 17 0 16,0-13 0-16,2 2-48 0,3 2 0 0,21-12-77 16,-2 6-1-16,-5-4-78 15,8-14-1-15</inkml:trace>
  <inkml:trace contextRef="#ctx0" brushRef="#br0" timeOffset="121151.96">11247 2062 443 0,'0'-3'248'0,"0"1"-169"0,3 4-22 16,0-1-47-16,3 4 0 15,2 1-22-15,4 12 1 0,-15-13-62 0,29 39 1 16,-19-18-95-16,-3 13 122 15,-1-1 79-15,0-23 0 16,-3 17 25-16,-4-6 1 0,-1-10 46 16,1-1-59-16,0-12-43 15,4-1-1-15,-3 3-7 0,10-17-1 16,-4 7-27-16,7-5-6 16,6-1 34-16,56-46 0 0,-44 56 38 15,-15 15 80-15,7 27 29 16,2 73-39-1,-27-20-73-15,-4-17 0 0,1-46-19 16,-9 60-1-16,8-30-10 0,-3-15 1 16,3-1-10-16,5-30 1 0,-2 21-31 15,0-5 1-15,3-12-39 0,3-13 1 16,-3 12-41-16,3-18 2 0,0-3-51 0,0-2-1 16</inkml:trace>
  <inkml:trace contextRef="#ctx0" brushRef="#br0" timeOffset="121679.51">11530 2713 266 0,'32'-72'371'0,"-10"34"-203"0,-4 12 2 0,-3 5-61 16,70-79 1-16,-73 92-40 0,10-8 1 0,-6 8-26 16,-10 7 1-16,10-2-8 0,-6 3 1 15,-6 3 18-15,-11 4-33 16,14 12-44-16,5 36-114 16,-17-8-6-1,1-30 0-15,-10 43-74 0,6-49 1 0,-7 24 52 16,1-20 2-16,3 1 96 0,-2-2 0 15,-15 7-20-15,-2-5 84 0,0-6 50 16,8-6 1-16,16-2-2 16,-6-1 0-16,9-2-32 0,2-2 1 0,2 0-12 15,-1-1 0-15,3-6 39 0,17-36 9 16,8 18-37 0,2 1 1-16,12-5-7 0,-18 16 0 0,-1 4-2 15,-1 1 0-15,-4 7 12 0,-10 4 2 16,7-5-14-16,-10 5 0 0,11-1-5 15,-15 1 1-15,-9 0-3 0,8 1 1 16,7-1-9-16,-7 6 2 0,0-3-7 16,0 3 1-16,8 24 0 0,-11-13 1 0,-5 14-1 15,1-8 2-15,-1-1 4 0,1-1 0 16,3-12 1-16,0 1 1 0,-5 16 5 0,6-10 1 16,1 7 15-16,2-10 0 0,2 4 40 15,-2-11 1-15,3 11 26 0,3 10 1 0,5-5-9 16,-4-1 0-16,4 3 62 0,0 4 0 15,-3-1-70-15,-7-15 1 0,9 26-29 16,-9-19 1-16,-1 0-11 0,-1 1 1 0,-3-7-11 16,-5 24 1-16,-4-22-1 15,-23 28-16-15,-19-1-14 16,18-27 1-16,6-8-27 0,1-4 2 16,-12-6-142-16,16-12-163 0,5-7 6 15,-46-31 1-15</inkml:trace>
  <inkml:trace contextRef="#ctx0" brushRef="#br0" timeOffset="121938.99">11881 2645 462 0,'7'0'231'0,"0"-4"-143"0,8-1-28 16,-4 0-51-16,23-8 2 16,-8 4 2-16,-3 2 1 0,3 3 3 15,3 4 0-15,1-2-7 0,-4 2 0 0,-1 0 13 16,-6 2-1-16,-14 1 16 0,4 6 1 16,-1 14-18-16,-12 1 2 0,-3 6-26 15,-7 3 0-15,-4-2-78 0,-5-1 1 0,-6-8-202 16,-6-8 0-16</inkml:trace>
  <inkml:trace contextRef="#ctx0" brushRef="#br0" timeOffset="122083.49">12181 2990 1102 0,'0'0'434'0,"0"0"-411"0,-4 0-39 16,4 0 1-16,0 0-97 0,-4 0 1 0,1 0-171 15,2 0 0-15,-4-12-111 16</inkml:trace>
  <inkml:trace contextRef="#ctx0" brushRef="#br0" timeOffset="125867.81">14061 1112 226 0,'-12'0'144'0,"4"-2"-105"15,5 2 0-15,-3-2 28 0,0 2-26 16,-5 2-10-16,3 2-1 15,13 3 4-15,-16 8 1 0,-17 34-10 16,18-6 2-16,-3 21 11 0,1 27-13 16,-2 1-21-1,0 52 2-15,11-78-7 0,2 5-1 0,1-2-3 16,0-9 0-16,1 1 1 0,7-5 0 0,1-3 4 16,5-31 0-16,5 23-3 0,13 16 1 15,-3-25 12-15,2-3 0 0,6-4 21 16,2-4 0-16,3-3-15 0,3-1 1 0,7-5-8 15,1-1 0-15,9-6-1 0,-1-3 0 16,4-3-4-16,-31-3 0 0,-2-4-10 16,0-4 0-16,59-10-4 0,-5-22 1 0,-12-24 9 15,-29 9 1-15,-3-13 6 0,-5-6 0 0,-6-10-1 16,-4-5 1-16,-7-3 0 0,-14-4 2 16,-2-1 6-16,-11-3 1 0,-11-18 42 15,-36-66 3-15,-30 24-32 16,19 95 1-16,8 25-15 0,-6 25 2 15,-1 5-18-15,4 9 0 0,2 5 0 16,1 3 1-16,32 3-22 0,2 2 2 0,-58 31-110 16,-7 33-153-16</inkml:trace>
  <inkml:trace contextRef="#ctx0" brushRef="#br0" timeOffset="128243.43">15062 1694 753 0,'-14'-2'377'0,"7"1"-334"0,2 1 0 0,2 0-34 15,3 0 1-15,3-1 23 0,6 1 3 16,2 0-28-16,25-2 1 15,31-1-4-15,-4 2 0 0,3-3-11 16,8-1 0-16,1 1-46 0,80-7 1 0,-70 6-161 16,28-18-225-16</inkml:trace>
  <inkml:trace contextRef="#ctx0" brushRef="#br0" timeOffset="128447.41">15835 1472 357 0,'-26'-9'324'0,"13"5"-227"0,4 3 1 0,0 1-77 16,-11-5 2-16,11 5-28 0,8 0 1 0,1 2 15 16,10 2 0-16,-12 1 0 0,7 3 1 15,15 21-6-15,8 3 0 0,3-1-1 0,-12-9 0 16,-12-12-4-16,6 14 1 0,-3-2-2 16,-6 0 1-16,-2 1-12 0,-4-3 0 0,-2-10-15 15,-7 21 2-15,0-22-30 0,-12 17 1 0,8-11-48 16,-3-8 0-16,-13-2-258 15</inkml:trace>
  <inkml:trace contextRef="#ctx0" brushRef="#br0" timeOffset="128935.12">16174 1163 587 0,'-3'0'287'0,"0"0"-242"15,6 0 1-15,-6 10 27 0,3 6 2 16,-1 25-31-16,1 109 1 0,1-184-30 15,-1 101 1-15,6 5-8 0,6 66 0 0,-4-70-6 16,0 3 1-16,0-1-11 0,2-8-1 0,1-1-19 16,4-12-1-16,4-1 3 0,6-15-1 15,1-8 8-15,0-4 0 0,-3-10 12 16,-8-7 1-16,14 2 6 0,13-3 0 0,-25-7 3 16,15-5 1-16,0-7-5 15,0-11 1-15,16-20-2 0,-15 9 0 0,-3-5-2 16,-4-3 1-16,3-7-7 0,-2-2 0 0,3-27-23 15,6-32 16-15,-9-44 21 16,-21-20 18-16,-9 17 6 16,-11 81 0-16,-5 23 5 15,-12 12 0-15,-1 7-1 0,-9 12 2 0,-9 6 17 16,-36 17-33-16,3 10-20 16,12 9 1-16,46 1-16 0,-28 14 0 15,-16 25-51-15,29-15 1 0,9 9-270 16</inkml:trace>
  <inkml:trace contextRef="#ctx0" brushRef="#br0" timeOffset="129367.39">16835 1608 409 0,'-22'-5'7'0</inkml:trace>
  <inkml:trace contextRef="#ctx0" brushRef="#br0" timeOffset="130135.71">16898 1560 533 0,'4'0'223'0,"19"0"-190"0,-1 0-26 16,1 0 1-16,1 0 5 16,50 2-1-16,69 3-8 0,-175-5 0 15,101 3-97-15,2 0-249 0</inkml:trace>
  <inkml:trace contextRef="#ctx0" brushRef="#br0" timeOffset="130287.22">17606 1341 288 0,'-11'-5'166'0,"0"4"-120"0,0 3-21 15,6 3-22-15,-9-1 0 16,10 2-7-16,-6 1 1 0,17-8-38 0,-11 7 0 16,2-1-148-16</inkml:trace>
  <inkml:trace contextRef="#ctx0" brushRef="#br0" timeOffset="130564.25">17435 1358 489 0,'-7'0'242'0,"2"-1"-227"16,6 1 12-16,4 1-13 15,-3-1 1-15,-1 2-5 0,6 5 0 16,-3-1-5-16,29 24 0 0,-12 1-5 16,-9-7 0-16,-8-2-16 0,0 3-1 0,-4 0-14 15,-5-1 0-15,-2-1-31 0,-4 1 0 16,-2-5-35-16,-3-2 1 0</inkml:trace>
  <inkml:trace contextRef="#ctx0" brushRef="#br0" timeOffset="130887.61">17927 1321 478 0,'-9'63'288'0,"5"-6"-156"16,4-17-52-16,0-7 1 15,10 112-34-15,-2-131 1 0,14 9-25 0,-3-20 2 16,29 10-7-16,-8-11 2 0,-17-8-9 16,22-6 0-16,14-21 3 0,33-50-1 15,-41 5-6-15,-20 15 1 16,-19 8-3-16,-9-5 0 0,-6-7-7 15,-6-1 1-15,-12-14-6 0,-38-49 5 16,-6 12 1-16,25 77 0 16,14 18-12-16,1 18-1 0,3 5-8 0,-1 0 0 15,10 9-23-15,-11 13 0 0,-2 12-130 0,-14 36 0 16</inkml:trace>
  <inkml:trace contextRef="#ctx0" brushRef="#br0" timeOffset="131040.11">18213 1531 772 0,'0'0'307'0,"0"0"-304"0,0 0 0 0,0 0-89 16,0 0 2-16,0-1-201 0,0-3 0 15</inkml:trace>
  <inkml:trace contextRef="#ctx0" brushRef="#br0" timeOffset="132051.47">13620 2636 375 0,'0'0'138'0,"3"3"-89"0,6-1-17 15,5 0 0-15,17 1-15 16,98 2 0-16,-86-5-12 0,-31 0 1 0,84 0-3 16,115-6 0-16,-89 0-3 0,5 0 0 15,1 1-67-15,-2-4 2 0</inkml:trace>
  <inkml:trace contextRef="#ctx0" brushRef="#br0" timeOffset="132291.97">15833 2416 566 0,'20'-3'197'0,"14"-5"-266"0,-3 1 9 16,-2 0 1-16,118-21 2 0,-118 24 2 0,30 0 10 16,-28 4 1-16,47-4-110 15</inkml:trace>
  <inkml:trace contextRef="#ctx0" brushRef="#br0" timeOffset="132702.57">17895 2138 766 0,'67'-13'359'0,"-15"2"-309"16,-1 4 1-16,-3-4-36 0,211-40-1 15,-203 40-19-15,63-3 0 0,0 1-36 16,-4 4 1-16,-6-3-78 0,-5-3 2 0,-7 1-182 15,-26-4 0-15</inkml:trace>
  <inkml:trace contextRef="#ctx0" brushRef="#br0" timeOffset="156651.04">18563 1285 536 0,'0'0'189'0,"1"0"-182"16,1 0 0-16,7 3 13 0,9 1-10 15,16 3-12-15,0 1 0 16,26 0-40-16,-26-6 0 0,-2 0-93 16,-15-2 1-16</inkml:trace>
  <inkml:trace contextRef="#ctx0" brushRef="#br0" timeOffset="156852.24">19102 1174 186 0,'9'-1'112'0,"-1"0"-73"16,3 1 0-16,1 0 95 16,-2 0-65-16,18 0-37 15,-12 5 1-15,3 3-4 0,-31-2 0 16,8-5-15-16,8 7-1 0,-4 30-9 0,-21-12 1 15,1-9-16-15,-3 1 1 0,-11 2-46 16,14-11 1-16,0-4-77 0,14-4 1 0</inkml:trace>
  <inkml:trace contextRef="#ctx0" brushRef="#br0" timeOffset="157155.04">19426 1166 456 0,'4'21'248'0,"0"1"-199"0,2-3 1 0,0-2 3 16,29 71 2-16,-24-75-24 0,9 5 2 0,3-13-2 15,43 8-15-15,-43-18-9 16,23-1 0-16,-14-8 5 0,-13-6 0 15,-4-3-5-15,-7-18 0 0,-11 10-7 16,-2 17 1-16,-7-14-3 0,-5 0 1 0,0 15-2 16,-24-25 0-16,-13 4-3 0,17 21 0 0,-6 8-25 15,-3 3-48 1,4 4-42-16,32 0-1 0,1 3-76 16,-9 2 1-16</inkml:trace>
  <inkml:trace contextRef="#ctx0" brushRef="#br0" timeOffset="157511.07">19854 1092 522 0,'-1'0'193'0,"2"0"-147"16,7 0-6-16,0 0-35 16,4 0 2-16,8 0-12 0,6 0 1 15,20 0-75-15,-14 0-1 0,7-6-320 16</inkml:trace>
  <inkml:trace contextRef="#ctx0" brushRef="#br0" timeOffset="157683.57">20305 908 308 0,'0'0'137'0,"0"0"-101"16,0 0-19-16,1 0-17 16,-1 0 1-16,2 0-7 0,-2 0 0 15,1 0-35-15,-1 0 1 0,0 1-138 0</inkml:trace>
  <inkml:trace contextRef="#ctx0" brushRef="#br0" timeOffset="157862.7">20255 989 205 0,'0'-1'146'0,"2"0"-109"16,-1 1 0-16,4-2 32 0,4 1-17 16,-4 1-26-16,7 1 0 15,-18 2 13-15,15 1 1 0,-1 9 51 16,27 24-15-16,-36-10-48 15,-5 2 0-15,-4-3-16 0,-5-8 0 16,7-11-9-16,-12 16 1 0,8-12-36 0,1-3 1 16,2-5-116-16,20-10 0 0</inkml:trace>
  <inkml:trace contextRef="#ctx0" brushRef="#br0" timeOffset="158123.2">20510 1181 470 0,'7'13'249'0,"-1"0"-208"0,3-3 2 0,-5-3 0 15,19 18 0-15,-9-17-7 0,4-5 0 0,-2-6 17 16,13-7-4-16,4-7-21 16,15-22 2-16,-18-12 0 0,-21 23-1 15,-4-1-9-15,-2-2 0 0,-2-1-11 16,-1 15 1-16,-3-2-6 0,0-16 0 0,-3-1 2 15,-4-1 0-15,-9-12 8 0,8 38-39 16,-6-6-15-16,-10 1 0 16,2 22-123-16,-9 15-190 15</inkml:trace>
  <inkml:trace contextRef="#ctx0" brushRef="#br0" timeOffset="158428.2">20476 1062 274 0,'-4'19'45'0,"-5"7"-199"0</inkml:trace>
  <inkml:trace contextRef="#ctx0" brushRef="#br0" timeOffset="158695.57">20550 870 431 0,'0'0'254'0,"-1"0"-192"0,1 0 1 15,-2 1-13-15,1-1 1 0,-1 3-20 0,-6 6 2 16,8-3-21-16,-27 37 0 0,14-8-6 16,0 13-12-16,0 2-19 15,4 1 0-15,6-10-48 0,2-15-1 0,1-4-44 16,0-15-1-16,0 9-28 0,0 9 0 15</inkml:trace>
  <inkml:trace contextRef="#ctx0" brushRef="#br0" timeOffset="167295.89">22415 7368 651 0,'0'0'275'0,"-2"7"-251"0,-1 1 1 0,-4 6 3 16,-7 13-35 0,-15 21-74-16,-12 10 0 0,15-36-160 15,-4-4 1-15</inkml:trace>
  <inkml:trace contextRef="#ctx0" brushRef="#br0" timeOffset="167643.37">21804 7780 446 0,'9'0'252'0,"1"0"-187"0,6 0 5 16,-3 0-36 0,2 0 0-16,26-3-12 0,-9-3 0 0,14-2 38 15,54-9-27-15,-12 0-27 16,4 1 2-16,21-6-5 15,-50 8 0-15,-9 1-4 0,-8 5 0 0,-10-1-34 16,-7 1 1-16,-21 7-13 0,5-4 1 16,-10 3-50-16,-1-1 0 0,1 0-24 15,-12 3 0-15,-3-1-103 0,-38-17 70 16</inkml:trace>
  <inkml:trace contextRef="#ctx0" brushRef="#br0" timeOffset="167943.36">22120 7509 275 0,'0'0'270'0,"0"18"-44"16,0 13-53-16,0 0-110 16,3 23-1-16,11 99-8 0,-10-128 0 15,6 8 32-15,6 27-17 16,2-7-51-16,9 8-1 0,-12-46-11 16,-4-7 1-16,3-5-3 15,-10-1 0-15,12 0-10 0,-10-2-1 0,-3-1-11 16,-6 0 0-16,23-7-19 0,-7-13 10 15,-5-18 21 1,-6 4 0-16,-2 4 1 0,2 9 0 0,1 15 22 16,5 2 13-16,10-11-20 15,12 15 1-15,-5 9-3 0,-3 3 2 16,2 1-6-16,2 1 0 0,-1 1-6 16,1-1 1-16,0-5-37 0,7-2-134 15,-18-8 20-15,-4 1 0 16,10-7-89-16,8-13 1 0</inkml:trace>
  <inkml:trace contextRef="#ctx0" brushRef="#br0" timeOffset="168063.36">22751 7107 64 0</inkml:trace>
  <inkml:trace contextRef="#ctx0" brushRef="#br0" timeOffset="168346.85">22699 7352 596 0,'26'-9'299'0,"8"-1"-187"16,0-1-38-16,-5 1-62 15,95-41 2-15,-109 46-35 16,15-8 2-16,-7 1-40 0,-3-1 0 0,-8 2-17 15,-9 10 0-15,5-10-35 0,-8 7 0 16,-3 7-23-16,3-7 1 0</inkml:trace>
  <inkml:trace contextRef="#ctx0" brushRef="#br0" timeOffset="168543.36">22897 7359 173 0,'-4'18'192'0,"-3"0"-91"0,4 0 0 15,-3 13 96-15,-18 149-47 16,17-130-57-16,0 39-51 16,7-70-35-1,0 2 0-15,-5 23-6 0,5-14 0 0,0-8-35 16,0-4-100-16,0-6-6 16,0-7 1-16,0-3-258 0</inkml:trace>
  <inkml:trace contextRef="#ctx0" brushRef="#br0" timeOffset="168750.85">22922 7597 401 0,'3'-11'244'0,"10"-3"-129"0,9-4-63 15,-5 4-49-15,37-30 0 16,-2 4-13-16,-20 16 1 0,-4 0-53 0,0 2 0 16,-7 1-53-16,-12 12 2 0,13-22-151 15</inkml:trace>
  <inkml:trace contextRef="#ctx0" brushRef="#br0" timeOffset="168907.35">23020 7431 192 0,'-8'4'167'0,"4"4"-114"16,1 1 1-16,1-2-20 0,-4 11 0 15,4 0-24-15,1-4 1 0,1-2-12 16,0-2 0-16,1-9-58 0,-1 0-140 16</inkml:trace>
  <inkml:trace contextRef="#ctx0" brushRef="#br0" timeOffset="169031.36">23146 7366 352 0,'3'0'243'0,"-2"6"-195"0,2 5 0 15,-3-3-26-15,4 10 1 0,-4 12-14 16,3 3-57-16,-3 20-74 16,0-20-1-16</inkml:trace>
  <inkml:trace contextRef="#ctx0" brushRef="#br0" timeOffset="169527.85">23063 7826 263 0,'-3'-15'161'0,"0"-3"-86"0,6-4-23 16,0 7-35-1,0-16 2-15,6 2-3 0,10-3 2 16,-8 21-3-16,4 1 1 0,-4 3-6 16,0 6 1-16,-16 4-3 0,11-5 0 0,-6 2 0 15,4 0 0-15,-4 0-12 0,0 2 1 16,2-1-21-16,-1 0 0 0,1 3-14 0,-4-3 2 15,4 6 9-15,-2-3 2 0,-2 3 9 16,2-3 25-16,0-4 18 16,-1 37-1-16,1-35 26 0,-2 4-1 15,5-26 15-15,-1 30 1 0,-1 1 4 16,3-7-1-16,8 31-10 0,-5-19-1 0,1 12 3 16,-5-9 2-16,-1 9 36 15,-7 3-37-15,-3-13-50 16,-8 32 2-16,-2-27-9 0,-1-5 0 15,-10 6-9-15,9-15 0 0,3-1-24 16,-3-4 2-16,0 0-18 0,14-4 0 0,-2 0 10 16,-15-4 1-16,15 1 18 0,-11-12 1 15,6 1 9-15,5-7 1 0,1 3 10 0,4 3 0 16,3 8 15-16,-2-4 2 0,5 9 40 16,12-9 3-16,-4 14-34 15,35-16 2-15,-10 12-3 0,-3 2 0 16,-3 2 29-16,28 7-21 15,2 1-29-15,38 10 1 0,-47-10-3 16,-17-3 0-16,-2-2 5 16,-1 2 0-16,-5-1-11 0,-6-4 0 0,-15 0-25 15,-2-3-1-15,10 6-40 0,-11-6 0 16,-19-5-55-16,17 5 1 0,-3-1-84 0,-25-8 2 16</inkml:trace>
  <inkml:trace contextRef="#ctx0" brushRef="#br0" timeOffset="169687.35">22771 6961 406 0,'15'14'262'0,"1"11"-160"0,1 6-74 15,-5-6-80-15,43 87 1 0,-51-94-119 16,0 8 0-16</inkml:trace>
  <inkml:trace contextRef="#ctx0" brushRef="#br0" timeOffset="172623.48">24467 7475 982 0,'15'45'441'0,"3"-7"-330"16,4-5-36-16,-5-10-58 15,63 78 0-15,-68-92-10 16,-3-1 1-16,-1-1 14 0,-5-6 0 16,3 2 1-16,-6 0-1 0,-3-3-23 0,-1-3 0 15,-2 3-16-15,-1 0 0 0,-28 0-10 16,-8-1-1-16,-3-10-64 0,-40-18-19 15,-11-20 51 1,52 16 1-16,22 14-25 0,4 0 0 0,11-5-74 16,14 8 67-16,5-8 71 15,12-1 1-15,-6 18 8 16,32-16-1-16,5 5 4 0,-14 8 0 0,-2 7 7 16,-21 2 0-16,17-1 2 0,0 2 0 15,-18 0-1-15,17 0 1 0,-6-1-4 0,1 0 1 16,9-4-15-16,-28 3 0 0,20-5-30 15,-20 1 1-15,-4 2 35 16,12-8 0-16,-8 0-7 0,-9 11 0 16,-7 9-23-16,7-9 1 0,3-3-70 15,-5 0 1-15</inkml:trace>
  <inkml:trace contextRef="#ctx0" brushRef="#br0" timeOffset="172783.63">24811 7385 563 0,'0'28'379'0,"0"-8"-280"0,0-1 0 16,0 11 59-16,0 2-102 0,0 24-51 15,0-5 1-15,1 0-23 16,1 25-1-16,-1-47-80 0,1-2 1 0,-1-7-108 16,-1-17 1-16</inkml:trace>
  <inkml:trace contextRef="#ctx0" brushRef="#br0" timeOffset="173027.61">25035 7393 712 0,'11'-4'422'0,"-1"1"-332"0,3 3 1 0,-2 0-34 16,13 0 2-16,2 4-37 0,-1 7 2 0,10 12-14 15,-9 20 0-15,-18-9-3 0,-3 1 0 16,-7 4-2-16,1-17 0 0,-6 7 6 15,-2 19-7-15,0-3 2 16,1-6 1-16,2-11 4 16,6-24 2-16,3 9-6 0,17-13 0 0,5-5-4 15,11-3 1-15,9-7-52 0,10-8 1 16,34-23-109-16,-29 12-1 0,-7-5-212 16,-6-8-1-16</inkml:trace>
  <inkml:trace contextRef="#ctx0" brushRef="#br0" timeOffset="196475.07">3181 7942 517 0,'-4'0'155'0,"4"0"-149"15,0 0 1-15,4 0 15 0,-1 0 1 0,10 0 4 16,10-2 1-16,19-4-16 0,21-6 1 16,-11-4-11-16,8-2 1 0,32-13-1 15,-29 13 1-15,3 6 5 0,-3 4 1 0,2 6-4 16,-35 2 1-16,32 4 5 0,-30 2-1 16,29 3 18-16,28 14 2 0,-30-4 2 15,28 9-1-15,-27-9 6 0,0-1 0 16,9-5-2-16,5-6-1 0,7-3 1 0,7-3 0 15,20 2 28-15,71 3-4 16,-4 9-1-16,-67-8-1 0,-13-2-20 16,4-2 0-16,19-3 8 0,71-3 12 15,2-4-37 1,-77-2-1-16,-17 1-5 0,-1-3-1 0,1-1-1 16,-3-3 0-16,3 2-3 0,-7-1-1 15,-1 7-6-15,-7 2 0 0,-1 3-2 16,-2 2 1-16,-6 0-18 0,1 0 2 15,15 2-114-15,68 19-87 16,17 5-161-16,-71-12 0 0</inkml:trace>
  <inkml:trace contextRef="#ctx0" brushRef="#br0" timeOffset="197055.01">10565 7885 674 0,'8'-6'235'0,"10"1"-234"0,-1 2 0 0,8-2 7 15,101-23 0-15,-90 24 28 0,35-4 0 16,-28 6 8-16,40-6 0 0,48-1-8 15,-39 5 1-15,0 3 10 0,-3 1 1 16,-1 1 4-16,-18 6 0 0,-3 2 5 16,-9 1 1-16,-5 4-10 0,-28-10 2 0,24 7-24 15,0 1 2-15,0-5-17 0,-1-3 1 16,3-1-9-16,-25-3 1 0,22 0-18 0,4 0 0 16,-29-2-48-16,47-3 2 0,-25-1-28 15,-5 1 1-15,-6-5-87 0,17-3 0 0</inkml:trace>
  <inkml:trace contextRef="#ctx0" brushRef="#br0" timeOffset="200731.16">11302 9372 404 0,'-3'0'297'0,"0"-1"-199"0,6 2 0 0,-3-4-15 16,0 3 1-16,-3-6-31 0,3-4 1 0,0-8-22 15,0-16-1-15,3-30 12 0,4 14-20 16,0-34-20-16,19-115 1 15,-14 103-14-15,6-70-15 16,6-1 5-16,-10 62 0 16,1 20-3-16,-7 24-1 0,1 7 13 15,-1 14 1-15,-1 9 10 0,-7 27 1 0,5-12-7 16,-5 14 0-16,-1 2 1 0,1-6-1 16,-5 18 14-16,3-10-1 0,-6 9 2 15,-31 44 0-15,19-16-3 0,-3 4 1 0,-13 24-1 16,10-20-1-16,3-2 0 0,2-9 0 15,5-8-3-15,1-5 0 0,7-10-18 16,7-12 0-16,-5 3-35 0,6-4 0 0,3-7-39 16,-3 5 0-16,0-8 1 15,0-30-1-15,9-17 24 0,5 7 1 0,4 0 50 16,17-23-1-16,-7 34 38 0,3 1 0 16,-2 11 31-16,0 2 1 0,-1 11 8 0,-14 12-1 15,26-7 0-15,-17 9 1 0,-12 3-3 16,-4 5 1-16,24 11-6 0,-11 5 1 0,6 18-31 15,-14-15 0-15,0 3-19 0,-4-1 2 16,-2 2-65-16,-2-17 2 0,-1 11-170 16,-2-15 2-16</inkml:trace>
  <inkml:trace contextRef="#ctx0" brushRef="#br0" timeOffset="201091.66">10746 9986 704 0,'0'4'330'0,"-6"18"-223"16,-4-6-72-16,0 0 1 15,-19 34-20-15,-26 17 2 0,41-47-13 16,-17 17 0-16,0 3-25 0,2 2 1 0,-3 0-165 15,3-15-279-15</inkml:trace>
  <inkml:trace contextRef="#ctx0" brushRef="#br0" timeOffset="201267.65">10802 10176 514 0,'0'0'328'0,"-2"7"-261"0,0 2-1 0,-1-1-23 15,-9 9 1-15,-12 20-19 0,-18 9 1 0,22-26-19 16,-21 21 1-16,-22 26-11 0,21-24 0 16,3-4-31-16,3-2 2 0,7-5-40 15,3-7 1-15,7-11-58 0,10-11 1 0,-13 5-32 16,19-8 1-16</inkml:trace>
  <inkml:trace contextRef="#ctx0" brushRef="#br0" timeOffset="201420.18">10536 10600 318 0,'18'-2'345'15,"-5"4"-220"-15,-4-1 1 0,2 6-42 16,19 13 2-16,-9 9-37 0,-9-2 1 16,-2 1-29-16,-2-1 0 0,-4-15-13 0,0 11 2 15,0-3-9-15,-1 0 0 0,-1-14-36 16,1 9 0-16,0 0-54 0,-3-14 0 0,0 2-55 16,0-11 1-16,0 1-41 0,3 6 0 15</inkml:trace>
  <inkml:trace contextRef="#ctx0" brushRef="#br0" timeOffset="202059.68">10917 10103 404 0,'11'-24'313'0,"-8"16"-224"0,-2 2 1 15,1 9 51-15,-4 11-36 16,-1 15-79-16,-6 16 1 0,0 9-20 16,-4 8 1-16,-2 23-9 0,9-31 1 15,3-3-8-15,1-29 1 0,2 20-20 0,3-6 0 16,2-7 5-16,4-4 1 0,0-10-71 15,1 1 1-15,3-2-8 0,-11-13 1 0,4 6 10 16,-12-14 1-16,6 6 10 16,1 1 2-16,1-1 56 0,-2-2 2 0,-2 0 48 15,2-1 0-15,4-27 39 0,-8 16-1 16,1-4-4-16,2-13-1 0,2 9-3 16,6-22-40-16,3-7-19 15,15-39 0-15,-1 35-4 0,7-14 0 16,-9 27-1-16,2 0-1 0,-4 5 1 15,0 3 0-15,-3 9 0 0,-3 5 0 0,-3 6 0 16,-8 9 0-16,0 3 7 0,-2 0 1 16,6-6 25-16,-12 16 1 0,5-5 7 0,2-2 1 15,-1 3-6-15,1 0 1 0,8 32 17 16,-11-2-14-16,-1 4-28 16,-5 27-1-16,4-47-10 15,-4 19 1-15,0-1-53 0,-4-1-64 16,-1 18 22-16,2-24 1 15,1-7-13-15,2-6 0 0,3-10 21 16,-2 19 0-16,3-7 69 0,0-1-1 0,3-2-115 16,-2-2 74-16,2-10 61 15,0-1 0-15,0-3 17 16,0 4 1-16,0-3 8 0,0 0 1 0,0 1-11 16,0-1 1-16,0 0-6 0,0-3 1 15,0 3 9-15,0-1 0 0,0 1 2 0,0 0 0 16,0-1 0-16,0 1-1 0,0-2 0 15,0 3 0-15,0-2 43 0,0 0-1 16,0 5 17-16,0-2-1 0,-1 5-18 16,1 3 0-16,-7 19-23 0,5 19 1 0,0-9-19 15,2-1 2-15,0-4-13 0,0-18 0 16,0-2-9-16,0 12 1 0,0 8-33 16,0-17 0-16,0-8-35 0,0-4 0 0,0-4-213 15,0-16-60-15,0 10 226 16</inkml:trace>
  <inkml:trace contextRef="#ctx0" brushRef="#br0" timeOffset="202207.18">11152 10407 199 0,'13'-50'198'0,"0"22"-121"0,-4 7 2 15,5 6 10-15,38-43 0 16,-40 57 0-16,7 0 0 0,-4 10 14 0,11 18 34 16,-4 12-109-1,7 39 1-15,-26-59-22 0,3 42 1 0,-3-22-25 16,-3-16 0-16,2 22-130 0,-5-25-206 15</inkml:trace>
  <inkml:trace contextRef="#ctx0" brushRef="#br0" timeOffset="202535.22">11153 10419 363 0,'12'-7'146'0,"1"2"-108"15,-5 3-1-15,-2 0 0 16,8-1 12-16,-13 4 0 0,2 3-1 16,-9 2 0-16,11 4 2 0,2 26 0 0,-16 14 65 15,-4-6 0-15,-1-8-97 16,1-5 1-16,9-26-16 16,2 0 0-16,-2 5 1 0,4-7 0 0,4-2-4 15,4-5 0-15,-4 7-22 0,3-3 2 16,22 1-19-16,-14-2 0 0,4-1-6 0,0 0 50 15,-17 2 2 1,4 0 1-16,-23 2 1 0,19-2 1 16,-4 2 4-16,-1-1 2 0,0 0-8 15,-1 0 1-15,-3 1-21 0,3-1 0 16,4-1-35-16,0-1 0 0,-4-2-88 0,-1-2 0 16,-29-12-81-16,44-25 2 0</inkml:trace>
  <inkml:trace contextRef="#ctx0" brushRef="#br0" timeOffset="202819.22">11473 10157 501 0,'9'0'170'0,"-3"-1"-179"15,1-4 1-15,-4 2-84 16,1-1 0-16,5-1-190 0</inkml:trace>
  <inkml:trace contextRef="#ctx0" brushRef="#br0" timeOffset="203427.25">11436 10332 415 0,'-3'0'199'0,"2"0"-177"16,2 0 0-16,-1 0-1 0,0-2-1 16,2 1-10-16,-1 1 1 0,5-5-11 15,-1-2 1-15,4-4-16 0,0 4 1 0,34-38 6 16,-30 34 1-16,-10 5 5 15,1 3 0-15,11-8-2 0,-15 10-1 0,-3 5 9 16,6-6 0-16,-3 4 0 0,0-2 1 16,0 3-1-16,0 5 1 0,5 15 6 15,-13 14 0-15,-5 1 31 0,3 8 24 16,7-23-33-16,-3 19 2 16,-1-4-6-16,7-8-1 0,0-12-13 0,0 1 0 15,0-8-6-15,1-6 0 0,3 3 12 16,3-1-64-16,-9-22-21 15,5 13-1-15,0-5-30 0,27-19 1 16,-21-16-19-16,-6 12-1 0,4 0 48 16,0 3 1-16,2 2 64 0,0-2 0 15,3 0 63-15,-4-3 1 0,2 4 26 16,-2 2 1-16,3-4 55 0,7-2 11 16,0 2-134-16,16-15-1 15,-16 28-9-15,-10 8 0 0,18-11-12 16,-14 11 0-16,-5 4-5 0,-4 2 0 0,13-2 3 15,-13 3-1-15,0 0 6 0,-6 0-1 16,3 3 2-16,3 1 0 0,-3 1-1 0,0 2 0 16,4 30-2-16,-23-5 1 0,2-8 0 15,-3 2 0-15,-14 10-3 0,9-11 0 0,3-2-16 16,-1-3 0-16,13-11-14 0,-8 4 0 16,4-3-49-16,9-9 2 0,-10 5 0 15,12-6 1-15,18-7 27 0,-13 7 71 16,-1 0 34-1,1-2 0-15,7 1 50 0,-6 1 0 0,2 4-4 16,39-4-1-16,-63 19-22 0,54 19 2 16,-32-1-28-16,0 5 1 0,-3-18-32 15,0 20 0-15,0 2 2 0,0-2-1 0,0-1-13 16,-3-27 1-16,0 36-24 0,1-25 0 16,-4-4-106-16,1-16-161 0,-2-1-195 15</inkml:trace>
  <inkml:trace contextRef="#ctx0" brushRef="#br0" timeOffset="203587.24">11736 10424 643 0,'15'-5'412'0,"-1"2"-195"0,9 2 7 15,-8 4-161 1,81 19 2-16,-88-16-43 0,32 24 2 0,-9-5-7 16,-2-5 1-16,-3-4-11 0,-4-2 2 15,-11-11-8-15,4 5 1 0,0 0-26 16,-4-5 1-16,-3-1-19 0,-6-2 1 0,-1 1-53 15,-10-4 0-15,15 1-297 0</inkml:trace>
  <inkml:trace contextRef="#ctx0" brushRef="#br0" timeOffset="207979.11">4401 8683 268 0,'4'0'35'0</inkml:trace>
  <inkml:trace contextRef="#ctx0" brushRef="#br0" timeOffset="208423.62">4511 8454 346 0,'0'0'159'0,"0"0"-124"16,0 0-27-16,0 2 1 16,0 0-7-16,0 1 0 0,4 1-4 15,-1-4 0-15,3 2-42 0,4 0 0 16,24 15 42-16,-15-17 1 15,6-2 47-15,7 0-17 0,-16 1 7 16,-3 1 0-16,-11 3 10 16,1 6 1-16,-9 2 2 0,-8 32-32 15,-6-5-20-15,-6-1 0 16,-18 6-44-16,16-20 0 0,-14 8-130 16,-11 2 0-16,-9 8 106 15,8-8 118 1,16-11 20-16,15-14 2 0,12-8-12 15,5 0 1-15,3-3-10 0,3 1 1 16,0 0 86-16,6 2-22 16,-1-4-84-16,7 1-1 0,26-19-17 15,10 4 0-15,-11 5-7 0,22-12 0 16,-20 10-24-16,0-3 0 0,-4-2-30 0,-1 3 1 16,-7 5-18-16,-16 9-1 0,-5 0-75 15,10-6 1-15</inkml:trace>
  <inkml:trace contextRef="#ctx0" brushRef="#br0" timeOffset="208903.61">4449 8931 410 0,'-12'8'233'0,"9"-4"-196"15,1-4 0-15,2 1 3 0,2-2 2 0,4 1-16 16,-3 0-1-16,3 1-16 0,34 4 0 16,0-11-14-16,-11-2 1 0,-1-6-27 15,-1-3 0-15,-1 0-14 0,10-13 1 0,-27 21 26 16,11-9 1-16,2-4-32 0,-10 8 0 15,-9 8-18-15,2-7 56 16,-2 2 10-16,-3 4 0 0,-2 4 2 16,1 10 1-16,-3-11 9 0,1 1 1 15,0 3 20-15,0 3 1 0,0-2 13 16,-6 4 1-16,-37 25 52 0,31 13-25 16,5-2-51-16,1 7-1 15,4-15-11-15,3-8-1 0,2-5-9 16,0-4 0-16,0-11-4 0,0 9 0 0,0-13-14 15,0 2 1-15,2-7-23 0,-2 8 1 16,0-8-27-16,2 1 0 0,-1-2-2 16,1-3 1-16,7-24 7 0,-4-4 0 0,0 10 34 15,-1 2 0-15,2 1 19 0,-1 2 0 16,-2 10 5-16,3-9 1 0,-4 11 9 16,10-18 0-16,-3 11 13 0,0 4-1 15,11 0 71-15,-1 11 67 16,-10 6-81-16,5 8 1 0,9 14-32 15,-20 3 0-15,3 12 35 0,-3 15-2 16,0-1-62-16,-3-33 0 16,2 28-16-16,-2-13 1 0,0-15-27 15,0 0-1-15,0-18-35 0,0-3 1 0,0 16-143 16,0-18-89-16</inkml:trace>
  <inkml:trace contextRef="#ctx0" brushRef="#br0" timeOffset="209287.36">5120 8482 290 0,'9'0'255'0,"-4"-1"-48"16,-2 9-49-16,-3 0-117 15,5 6 1-15,-8-1-4 16,-11 31-27-16,-11 10-9 15,-4-10 2-15,-26 25-16 0,12-21-38 16,1-10 14 0,15-17 2-16,16-15-28 0,8-6 1 0,0 0-36 15,1 0 1-15,-4-5 8 16,14 0 1-16,-4-1 24 0,1 1 1 0,30-42 14 16,17 20 83-16,-16 13 10 15,-30 10 1-15,17-9 70 16,-12 11 52-16,-9 2-88 15,-1 1 1-15,5 3-32 0,-10 2 1 16,2 1-28-16,1 0 1 0,-12 50-16 16,-2-30 1-16,-2 1-4 0,-3-2 1 0,-6 12-6 15,10-16 1-15,1-3-27 0,7-12-1 16,-13 14-39-16,9-11 0 0,7-8-25 0,-1-1 1 16,4-1-29-16,-4 2 0 15</inkml:trace>
  <inkml:trace contextRef="#ctx0" brushRef="#br0" timeOffset="209431.86">5033 8918 352 0,'4'0'307'0,"-1"8"-225"0,-1 0 0 0,1 1-35 16,0 9 1-16,-3 3-30 0,3-1 1 16,-3 2-13-16,0-1 1 0,0 10-12 15,0-25 1-15,0 10-127 0,0-4 0 0</inkml:trace>
  <inkml:trace contextRef="#ctx0" brushRef="#br0" timeOffset="209599.36">5297 8580 352 0,'5'-13'216'0,"1"4"-180"16,1 3 1-16,-1 0-29 0,17-12 0 0,-9 7-36 15,-9 9 0-15,-5 2-42 0,0-2-1 16,5 0-134-16</inkml:trace>
  <inkml:trace contextRef="#ctx0" brushRef="#br0" timeOffset="209862.93">5344 8653 207 0,'-7'0'188'0,"4"0"-154"16,0 0 0-16,1 0 17 0,4 0 9 15,1 0-43 1,-3 0 0-16,0 0-7 0,0 0 1 0,3-2 7 15,0 2 0-15,1 0 80 0,1 0 63 16,-2 6-50-16,5 2 2 16,41 27-24-16,-46 0 1 0,2 2-23 15,-2 1-1-15,-2 12 37 0,-1-20-16 16,2 20-52-16,-2-2 1 16,0 6 55-16,1-6-43 15,-1-28-35-15,0 10 0 16,2-4-12-16,-2 5 1 0,-2-31-21 15,-2 0 0-15,-4 0-32 0,5 0 1 0,-23-7-144 16,-17-11-139-16,-20-19 40 16,14-1 1-16</inkml:trace>
  <inkml:trace contextRef="#ctx0" brushRef="#br0" timeOffset="210023.44">4681 8807 578 0,'0'-5'238'0,"3"2"-203"16,2 1 1-16,4-1-17 0,5-2-1 15,10 0-17-15,2-2 1 0,37-3-178 16,17-18-298-16</inkml:trace>
  <inkml:trace contextRef="#ctx0" brushRef="#br0" timeOffset="210259.89">4652 8660 291 0,'-2'0'119'0,"1"7"-114"15,1 3 0-15,0 7-13 0,-2 14 1 0</inkml:trace>
  <inkml:trace contextRef="#ctx0" brushRef="#br0" timeOffset="-207793.91">14594 7869 288 0,'45'-12'172'0,"10"-3"-135"0,9-6-12 16,-7 3-1-16,207-61 0 15,-216 68 13-15,49-7 0 0,8 0-24 16,15-3 1-16,1 1-12 0,-5 15 1 16,-2 3-3-16,1-2 1 0,1-2 1 15,-5 4 0-15,0 4-1 0,-10 0 1 0,-4 3-2 16,-10-4 1-16,-4 0-1 0,-6-1 0 16,-2 0 3-16,-6 0 0 0,1 0-2 0,0 0 0 15,2 0 0-15,1-2 1 0,-1 1-1 16,1-5 0-16,1 1 9 0,3-3 1 0,13 3 43 15,54 2-4-15,1 3-32 16,-52 0 1-16,-19 3 8 16,-4 2 2-16,1 5-7 0,-5 0 1 0,13 2 48 15,61 7-29-15,5 1-12 16,-45-9-1-16,-10 1-11 16,-2 3 0-16,-4 2-6 0,-5-1 1 15,2 3-7-15,-12 0 1 0,3-1-10 16,-6-3 0-16,-5-1-74 0,-8-4 1 0,-12-4-153 15,-9-2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51:30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5315 8610 587 0,'0'0'205'0,"0"0"-195"0,3 0 1 15,-1-2 6-15,4 1 1 0,5-5 2 16,15-6-1-16,18-10 11 0,7-11 0 15,-8 12-9-15,0 1 0 0,23-4 3 16,19 0 104-16,2 3-90 16,-16 10 0-16,-21 5-32 0,-3 2 0 15,-3 2-5-15,-21 0 0 0,20-2 2 0,-20 1 2 16,22-3-5-16,24-6 0 0,-22-1-4 16,3-2 2-16,2 1 6 0,29-7 1 0,-23 10-2 15,2 4 0-15,-21 6 17 0,36-4 15 16,-4 3-21-1,-8 1 0-15,-43 1-5 0,24 0-1 0,-8 0-4 16,-21 1 1-16,40-2-7 0,-16-1 1 16,1-6-1-16,26-9 1 0,-22-1-3 15,31-12 0-15,-20 17 2 0,-2 6 0 16,-25 7 5-16,25-3 1 0,-2 9 13 16,-28-1 0-16,26 7 12 0,17 12 1 0,-27-4-3 15,16 9 2-15,-4-12 6 0,15-9-19 16,1-4-13-16,-41-8 0 15,34-3-4-15,-32 1 1 0,25-6 0 16,36-10 1-16,-26 10 0 0,3 0 0 0,4 5 1 16,-2 4 1-16,-1 1 6 0,39-2 1 15,-35 4 4-15,0 0 0 0,2 0-4 16,6 0 1-16,5-1-6 0,2-3 1 0,0-4 0 16,-1-9 0-16,1-2 3 15,-5-3 1-15,-1-1 8 0,3 4 0 0,1 2 0 16,-7 5 0-16,3 5-11 0,-9 5 1 15,-4 2-17-15,-7 0 0 0,-3 0-72 16,-59 0 2-16,53 0-149 0,-31 2 0 0</inkml:trace>
  <inkml:trace contextRef="#ctx0" brushRef="#br0" timeOffset="2251.76">14532 8549 232 0,'-1'0'170'0,"1"-2"-110"16,0 1 2-16,0 1 8 0,0 0 0 15,1 0-3-15,-1 0-1 0,4 0-24 16,2-1 1-16,3 1-24 0,34-3 2 0,-11-2 8 16,34-3 2-16,11-9 8 0,92-24-29 15,-11 5-9 1,-49 18 0-16,-14 7 1 0,-1 0 1 15,-2 2-1-15,-12 9 1 0,-5 0 0 0,-4 0 2 16,-5 0 4-16,-7 0 0 0,0 0 16 16,-60 6 2-16,56-3 34 0,6 5 1 0,39 8-8 15,31 4-42-15,-27-16-5 16,-41-4 0-16,-12 0-2 16,8 0 1-16,-6-1-6 0,-1-6 0 0,-53 7 4 15,49-7 1-15,1 4 3 0,-5 0 0 16,1 2 1-16,-1-1 0 0,-1 4 28 15,-24-1 0-15,54 8 60 0,14 13-59 16,-16-5-21 0,2 1 2-16,-9-10-4 0,-2-4 1 0,39-3-11 15,-19-1 0-15,2-1-4 0,6-6 1 16,6 0 0-16,7 0 1 0,-2 3-1 0,-12 7 1 16,0 5 1-16,-6 14 0 0,-2 3-1 15,-10-4 1-15,-3 1-2 0,-4-3 1 0,3-4-18 16,0-12 1-16,-1-2-28 0,-35-1 0 15,32-3-23-15,-31-1 1 0,102-23-111 16,-27-16-119-16</inkml:trace>
  <inkml:trace contextRef="#ctx0" brushRef="#br0" timeOffset="7932.79">21710 7424 790 0,'-14'0'332'0,"6"0"-279"0,4 0 1 0,1 0-14 16,-4 0 0-16,0 4-8 0,1 2 0 0,13 3-11 16,-20 37 0-16,17-13-10 0,5 10 1 15,5 1-5-15,9 3 0 0,20 21-5 0,-9-28 0 16,0-3 0-16,-5-4 0 0,-4-6-2 15,-6-3 1-15,-8-7 2 0,-9-8 0 16,-4-5-20-16,2 10 0 0,-7-3-47 0,-10-4 2 16,-5-2-26-16,-21-1 1 0,9-7 0 15,-2-5 2-15,-1-8 4 0,0-7 0 16,-19-16 24-16,23 10 1 0,-1 4 36 16,0-2 1-16,6 8 20 0,5-1 1 0,17 13 4 15,0-2 0-15,-8-14-8 0,8 9 1 16,6 2 0-16,0 5 0 0,6-4 1 15,2 1 0-15,17-6-1 0,1 4 0 0,18-8 3 16,-6 8 0-16,3 3 2 0,0 0 2 16,-16 7 0-16,19-3 0 0,5-1-2 0,-4 0 1 15,3 0-6-15,-29 2 1 0,21 0-18 16,-3 1-1-16,-8-1-74 0,-2 1 1 0,2 1-6 16,-28 1 1-16</inkml:trace>
  <inkml:trace contextRef="#ctx0" brushRef="#br0" timeOffset="8112.79">22080 7517 427 0,'0'22'314'0,"0"14"-166"0,0-5-99 15,2-5 0-15,-1 123-10 0,-1-115-60 16,0 21-98-1,2-80 2-15,-2 58-109 0,1-15 0 0</inkml:trace>
  <inkml:trace contextRef="#ctx0" brushRef="#br0" timeOffset="8432.29">22304 7472 320 0,'17'-8'209'0,"-8"3"-152"0,2 4 1 0,4 5 61 16,22 6-34-16,-15 11-56 16,2 22 1-16,-21-14 2 15,-1 0 2-15,-2-13 5 0,0 17 0 0,-3-2 1 16,0-16 1-16,-3 15-10 0,3-3 0 15,-2-5-1-15,2-7 1 0,6-9 11 16,2 6-26-16,10-2-12 16,11-6 1-16,-40-15-11 0,66 15 0 15,-44-9-37-15,17-12 0 0,-11 2-46 0,-1 0 2 16,10-23-202-16,-10-3-141 16</inkml:trace>
  <inkml:trace contextRef="#ctx0" brushRef="#br0" timeOffset="9687.45">21221 8119 522 0,'-19'0'275'0,"12"0"-248"16,1 0-1-16,6 0 31 0,0 0-1 0,10 0-3 16,-3 1 0-16,25 0-26 0,33 2-1 15,10-2-16-15,16 0 0 0,133-3-6 0,-72-11 0 16,3-1-18-16,-1 7 2 0,22 1-87 16,106-4-92-16</inkml:trace>
  <inkml:trace contextRef="#ctx0" brushRef="#br0" timeOffset="10120.1">23189 7650 511 0,'-25'0'321'0,"14"0"-277"0,7 0 0 0,4 2 39 16,15-1-28-16,15 2-47 15,22-2 1-15,17 1-7 0,14 0 1 16,0-2-13-16,95 0 1 0,-92-2-42 0,-6-3 1 15,6-2-156-15,31-8-157 16</inkml:trace>
  <inkml:trace contextRef="#ctx0" brushRef="#br0" timeOffset="10336.1">24129 7421 487 0,'-40'0'190'0,"20"0"-181"16,3 0 1-16,5 1-3 0,-16 1 0 15,18 1 3-15,5 2-1 0,31-2 3 16,-8 9-6-16,69 40-7 16,-34-33 1-16,-36-9 3 0,12 8 1 15,-10 6 4-15,-7 0 1 0,-14 21-2 0,-11-10 1 16,2-15-2-16,-6-2 1 16,-29 37-2-16,-17-6 0 0,-3-11-31 0,-20 4-152 15,-28-6-223 1</inkml:trace>
  <inkml:trace contextRef="#ctx0" brushRef="#br0" timeOffset="17116.79">4563 11181 640 0,'-3'0'226'0,"3"0"-216"16,0 0 1-16,3 0 14 0,-3 0-1 15,3-2-5-15,2 2-1 0,18-5-9 16,9-5 0-16,26-11 3 0,4 6 21 15,2 1-11-15,5 6 0 16,-7 6-9-16,-13 6 1 0,-26 0 1 0,21 3 0 16,-1 3 3-16,-6 1-1 0,14 6-1 15,-20-9 2-15,-2 0-3 0,-17-7 0 0,34 6 22 16,-18-9 4-16,16-1-28 16,4-2 1-16,4-2 0 15,-4 1 0-15,-1-1 9 0,1 2 0 16,-2 5 1-16,3-3 0 0,-3 3-1 15,2 3 0-15,-26-3 7 0,23 1 0 0,18 5 3 16,-22 2 0-16,-3-4-4 0,0 1 2 16,-3-1-8-16,-2-3 0 0,-1-1-4 15,-3 1 1-15,8 1 21 0,5-1-12 16,2 1-17-16,2-1-1 16,-26-1-7-16,22-1 1 0,-3-1-3 0,8-2 1 15,-18 2-3-15,-16 0 1 0,23-4-20 16,-27 6-1-16,14-1-29 0,-7-1 0 0,-10 2-159 15,-2 0-244-15</inkml:trace>
  <inkml:trace contextRef="#ctx0" brushRef="#br0" timeOffset="18648.56">12230 11099 334 0,'46'-1'132'0,"-8"1"-100"15,-4 0 1-15,6-1 35 0,168 1 2 16,-155 0 1-16,69 0 1 0,7-1-15 16,16-4 1-16,5-1 9 0,5 5 1 0,6 1-22 15,13 0 0-15,1 0-21 0,-17-1 1 16,-6-3-9-16,-6-7 2 0,17 0 7 15,76 7-19-15,-27 2-30 16,-95 2-1-16,-24 0-44 16,-9 0-1-16,-5 0-51 0,-8 0-1 0,-6-3-159 15,-24-10 1-15</inkml:trace>
  <inkml:trace contextRef="#ctx0" brushRef="#br0" timeOffset="19608.29">6785 9190 579 0,'-44'50'252'0,"8"-16"-221"0,5-1 0 16,2-5-4-16,-115 115 0 0,121-116-12 15,-22 19 0-15,7-4-12 0,2-6 1 0,7-7-14 16,0-6 0-16,9-6-70 0,11-12 0 15,-1-2-112-15,-6 4 1 0</inkml:trace>
  <inkml:trace contextRef="#ctx0" brushRef="#br0" timeOffset="19787.78">6189 9711 299 0,'11'6'278'0,"1"6"-91"0,1 3-78 15,-1-6-76-15,25 21-1 16,-4-17-16-16,-7-10-1 0,-10-7-9 16,1-1 0-16,32-11-19 0,-11-5 1 0,1-7-62 15,19-21 0-15,-5-3-225 0</inkml:trace>
  <inkml:trace contextRef="#ctx0" brushRef="#br0" timeOffset="22972.1">7420 8886 569 0,'-7'0'319'0,"-2"1"-185"0,5 12-2 16,1 3-82-16,-7 28 1 15,7 73-4-15,3-70-27 16,0-43-15-16,0 63 0 0,0-2-5 16,0-42 0-16,0 34-61 0,-3 11-143 15,-3-27-121 1,0-12-126-16</inkml:trace>
  <inkml:trace contextRef="#ctx0" brushRef="#br0" timeOffset="23273.1">7349 9070 327 0,'26'-31'258'0,"-8"17"-186"0,2 6 2 0,-4 3-24 16,34-15 1-16,-6 18-14 0,-32 2 1 0,9 2-18 15,-2 2 1-15,-4 6-7 0,-4 2 0 16,-3 5-10-16,-4 1 0 0,-4 0-20 15,-1 5 1-15,-7-1-30 0,2-12 0 0,-14 20-30 16,2-14 0-16,-3-1 4 16,-9 5 1-16,18-12 50 0,-7 12 1 0,-9 9 53 15,20-23 2-15,-11 11 28 0,12-14-1 16,1 6-3-16,5-7 0 0,-5 12-19 16,9-14 0-16,0 18-7 0,4-5 1 0,12 10-12 15,1-9 2-15,0-2-10 0,2-1 1 16,12 2-8-16,-13-3 1 0,-9-7-6 0,6 5 0 15,-10-8-16-15,11 4 2 0,5 3-48 16,-12-7 0-16,-5-2-152 0,8-8-90 16,5-21 28-1</inkml:trace>
  <inkml:trace contextRef="#ctx0" brushRef="#br0" timeOffset="23412.1">7742 9151 149 0,'6'-46'205'0,"-4"27"-113"15,-1 4 1-15,1 5 137 0,2-6-53 16,-4 27-120-16,0 7 0 15,0-10-20-15,10 57 0 0,-10-23-16 16,0-1 0-16,0-1-10 0,0-23 1 0,0 18-8 16,0-2 0-16,0-4-33 0,0-3 2 15,0 4-68-15,0-18 1 0,0-11-102 16,0 2-1-16</inkml:trace>
  <inkml:trace contextRef="#ctx0" brushRef="#br0" timeOffset="23695.6">7790 9248 327 0,'8'-18'316'0,"-4"10"-203"15,3 6 1-15,1 2 50 0,9 2-56 16,3 9-79 0,13 17 1-16,-15-6-21 0,-3-5 0 0,7 7-11 15,-8-11 1-15,-2-5-30 0,-8-4 2 16,11 1-112-16,-7-13-58 16,-1-1 90-16,10-13 2 0,1-29 19 15,-12 1 105-15,1 3 45 16,-3 1 1-16,-1 13 21 15,-3 25 1-15,0-7-11 0,0 13 1 16,0 0-7-16,0-1 1 0,0 16-31 16,0-8 0-16,3 25-20 0,-3-3 0 0,-3 3-11 15,0 15 0-15,-1-18-5 0,0-2 1 16,1-14-15-16,0 10 1 0,0-3-64 0,1 3 2 16,1-20-213-16,-2-1-167 15</inkml:trace>
  <inkml:trace contextRef="#ctx0" brushRef="#br0" timeOffset="23876.1">8169 9021 530 0,'-1'0'330'0,"1"3"-173"16,0-1-63-16,-2 3-73 16,2 0 2-16,0-2-15 15,0 5 1-15,0-12-5 0,0 8 1 0,0 4-7 16,0-5 1-16,0-3-27 0,0 2 0 15,-1 6-53-15,-1-7 1 0,0 0-69 16,-2 5-1-16,-3-4-267 0</inkml:trace>
  <inkml:trace contextRef="#ctx0" brushRef="#br0" timeOffset="24052.6">8189 9015 444 0,'-17'9'372'0,"5"16"-176"15,2 8-73-15,0-5-86 16,-32 93 0-16,39-104-24 16,-6 15 1-16,2-2-11 0,4-19 0 0,-5 12-17 15,1-4 2-15,6-13-65 0,-2 7 2 16,0-10-245-16,3-5-97 16</inkml:trace>
  <inkml:trace contextRef="#ctx0" brushRef="#br0" timeOffset="24307.4">8105 9213 277 0,'9'-17'307'0,"0"10"-190"0,-3 5 2 0,5-1 64 16,17 1 9-16,2 15-120 16,33 12-58-1,-18-2-21-15,-12-5 1 16,-7-9-49-16,-10-8 1 0,1 2-99 0,-9-10-12 16,-4-2 100-1,10-9 0-15,-8-3 52 0,-3-17 1 0,-3 13 31 16,0-2 1-16,-1 14 26 0,-3-25 1 15,1 27 12-15,-5-26 1 0,4 21 4 16,3 14 0-16,-4-9-26 0,4 11-1 0,1 1-6 16,3 7 0-16,-5-5-17 15,1 8 0-15,-1 28-12 0,2-4 1 0,0 2-20 16,2 0 0-16,-1 4-58 0,1-22 1 16,1 32-92-16,-2-24 2 0</inkml:trace>
  <inkml:trace contextRef="#ctx0" brushRef="#br0" timeOffset="29108.28">6304 12586 674 0,'0'2'280'0,"0"3"-206"0,0-4 17 15,-3 1-50-15,3-4 1 16,3 2 22-16,2 6-18 16,1-8-33-16,27 10 1 0,-9-10-7 15,16-6 1-15,-9 0-3 16,1-4 0-16,4-3-1 0,1 1 1 0,28-13-5 15,-20 10 0-15,4-1 0 0,-1 4 1 16,2 5 0-16,2 4 0 0,-1 2 3 0,-28 3 1 16,3 4-1-16,25 0 1 0,-5 5-2 15,1 3 0-15,23 12 2 0,-27-11 1 0,21 7 1 16,-24-7 1-16,-1-5 2 0,-3-4 0 16,-16-4-3-16,17 2 1 0,-20-4-1 15,20 2 0-15,-18-4-4 0,31-6 0 0,-2-6-3 16,-15 0 1-16,0 4-1 0,-4 1 0 15,-1 4 3-15,1 3 1 0,2 4 2 16,-1 2 0-16,0 4 0 0,0 1 1 16,-8 0 4-16,27 2 7 15,0-2-13-15,3-5 0 0,-24-8-1 16,58-10 0-16,-11-17-4 0,8-16 0 16,-30 18-3-16,-1 3 1 0,1 9 1 0,1 8 1 15,-2 8 5-15,0 2 0 0,-4 6 4 16,-29 3 0-16,0 4 2 0,37 20 1 15,-5 11 14-15,-16-17 0 0,1-8-9 0,3-5 0 16,1-6-12-16,3-5 0 0,-2-6-2 16,-16-1 0-16,-2-3-2 0,51-18 0 0,-21 2-4 15,29-18 1-15,-25 24 1 16,-2 6 1-16,-3 7 2 0,-1 2 0 0,-2 9 1 16,-26 0 1-16,-1 2-1 0,50 18 0 15,-28-7 0-15,23 13 0 0,-22-14 0 16,0-8 0-16,1-4-5 0,2-2 1 0,-24-9-4 15,1-2 1-15,24-6 0 0,26-17-1 16,2-8 1-16,-31 15 0 0,-1 8 4 0,-1 5 1 16,1 9 1-16,-5 0 1 0,-19 5 2 15,-1 3 0-15,17 0 7 0,0 5 1 16,20 9-6-16,-22-9 1 0,-1-3-4 16,1-4 0-16,0-2-2 0,4-3 1 0,-22-5-2 15,23 0 0-15,0-6-2 0,20-10 0 16,-19 9-1-16,2 2 1 0,-5 5 4 15,2 2 1-15,-13 7 18 0,29 9 2 16,4 2-16-16,37 17 0 16,-42-11-3-16,14-3 1 0,-24-14-3 15,1 0 0-15,-22-5 0 0,23-4-1 0,-24-3-1 16,26-2 0-16,25-10-1 0,-21 2 1 16,27-4-2-16,-21 10 0 0,-3 5 0 0,-26 6 0 15,26-2-3-15,1 3 2 0,-25 2-35 16,25 2-113-1,-11 6-121-15,14 12 0 0</inkml:trace>
  <inkml:trace contextRef="#ctx0" brushRef="#br0" timeOffset="41596.64">21477 9042 956 0,'-18'14'386'0,"3"7"-330"0,4 2 0 16,2 5 1-16,-43 108 1 0,46-105-28 0,-1 32 0 15,5-3-23-15,4-35 0 0,6-3-2 16,6 23 1-16,19 12-4 0,15-14 0 0,-14-20 3 15,0-5 1-15,-8-6-1 0,-18-7 0 16,9 3 4-16,-14-5 1 0,3 4-22 16,-4 4 0-16,-7-6-27 0,-3-7 1 0,-5 13-26 15,-31 20 0-15,11-24-11 0,-4-2-1 16,-1-8 13-16,-4-6 0 0,21-5 3 16,-41-16 2-16,2-13 14 0,26 12 0 0,5 1 8 15,7-2 1-15,6 1-30 16,6-3 2-16,7-1-3 0,6-1 0 0,4 22 19 15,2-3 1-15,26-36-5 0,37-9 45 16,-18 22 34-16,-5 13-1 16,-15 13 27-16,2 2 1 0,3 2 50 15,4 5-39-15,-4 2-50 16,-26 3 1-16,-5 3-10 0,0-3 1 16,18 5-7-16,-9 6 1 0,-14-9-42 15,6 9 2-15,-18-19-48 0,9 8 0 0,6 4-30 16,-4-2 0-16,-2-2-122 0</inkml:trace>
  <inkml:trace contextRef="#ctx0" brushRef="#br0" timeOffset="41916.14">21704 9158 173 0,'10'-9'261'0,"-2"6"-109"15,0 2 1-15,-5 9-25 0,15 11-1 0,-9 16-43 16,1 11 1-16,-6 4-36 0,3 4 1 16,-7-27-11-16,0 28 0 0,1-1-30 0,-1 1 1 15,0-6-35-15,0-29-1 0,0 20-42 16,2 9 0-16,1-29-40 0,1-4 0 0,-2-14-21 15,-1 1 0-15,2-1-31 0,-6-13 0 16,6 8-63-16,16-22 161 16,-12-7 74-16,1-29-1 0,-2 16 29 15,-3 22 1-15,5-45 7 16,6 17 0-16,0 5 29 0,3 2 2 0,13-9-9 16,-7 27 2-16,1 10 87 0,-12 23-15 15,5-2-95-15,-4 13 0 16,-3 6-18-16,-7 1 1 0,-2 4-15 15,1 2 1-15,-4 0-12 0,-1 3 0 16,-1-5-7-16,-3-1 1 0,6-19-15 0,-1 0 2 16,2-5-35-16,2 11-62 15,6 0 56-15,11-10 0 0,6-11-129 16,21-13 0-16</inkml:trace>
  <inkml:trace contextRef="#ctx0" brushRef="#br0" timeOffset="42336.7">22716 9283 1014 0,'3'0'356'0,"9"-4"-355"0,3 0 0 16,6-3-14-16,31-10 1 0,46-15-44 15,-70 23 0-15,27-11-78 0,-1 2-1 0,-7-7-168 16,-8-8 1-16</inkml:trace>
  <inkml:trace contextRef="#ctx0" brushRef="#br0" timeOffset="42553.2">23183 9010 768 0,'-19'0'348'0,"15"0"-344"16,-3 0 1-16,7 1 12 0,4 0 1 15,-1 2-4-15,-3 7 1 0,11-10-10 16,27 35 0-16,5-10-9 0,9 0 1 0,-36-18-3 15,13 14 1-15,-9 1 13 0,-11 3 1 16,-6 12 1-16,-9-8 1 0,-2-15-4 16,-10 13 0-16,-5-1-4 0,-19 7 2 0,28-26-9 15,-18 10 1-15,-11 5-34 0,19-12-1 16,5-5-83-16,10-4 1 0,3-4-105 16,-10 0 1-16</inkml:trace>
  <inkml:trace contextRef="#ctx0" brushRef="#br0" timeOffset="52296.51">24802 8600 326 0,'0'0'237'0,"0"14"-55"16,3 10-53-16,1-2-85 16,2 14 1-16,30 87 27 15,-27-93-10-15,-4-10-35 16,5 24 1-16,-5-14-6 0,-4-10 1 15,-4-11-12-15,0 14 1 0,-9-4-10 16,-10 10 0-16,-1-12-20 0,-18 5 0 0,13-10-35 16,-1-5 1-16,1-4-42 15,15-3 1-15,-12-3-45 0,11-1 2 0,-19-16 7 16,11-4 0-16,-1-28-90 0</inkml:trace>
  <inkml:trace contextRef="#ctx0" brushRef="#br0" timeOffset="52447.94">24742 8658 119 0,'26'-19'114'0,"-11"7"-77"0,-2 2 0 16,0 3-6-16,24-18 0 0,-8 8-12 16,-8 7 0-16,-2 5-12 0,-11 2 0 0,1 2-5 15,14-5 1-15,-18 6-7 0,7-3 1 16,-4 1-7-16,-16 4 1 0,8 0-20 16,0-2 1-16,5 1-62 0,-5 2-35 15</inkml:trace>
  <inkml:trace contextRef="#ctx0" brushRef="#br0" timeOffset="52656.39">25037 8753 259 0,'4'14'237'0,"1"-4"-105"0,-2 2-1 0,4-6-71 16,12 18-1-16,-2-17-14 0,-2-4 0 16,7-3 2-16,-10-10-5 15,16-8-22-15,-13-6 1 0,-12 1-11 16,-4 4 0-16,-7 3-5 0,-4 0 1 15,-5 2-5-15,-6 3 1 0,-11-1-7 16,11 10 1-16,14 2-11 0,-10 0-1 16,2 0-45-16,5 0 0 0,4 0-73 15,5 0 1-15,9 0-33 0,-6 0-1 0</inkml:trace>
  <inkml:trace contextRef="#ctx0" brushRef="#br0" timeOffset="52888.4">25450 8271 418 0,'-6'-7'378'0,"0"4"-167"0,-2 6-61 16,-7 7-41-16,-22 20-40 15,-12 30-54 1,25-18 0-16,12-15-12 0,6-1 1 0,3-7-5 16,3-3 1-16,3-7-4 0,0-2 0 15,9 5-2-15,12 6 1 0,-2-8-8 0,6 1-1 16,1 8 10-16,0 8 1 0,11 26-3 15,-17-7 1-15,-10 15-44 0,-4 5 1 16,-11 12-29-16,-2-2 1 0,-4 2-34 0,-7-5 1 16,-4-1-73-16,-10-19 1 0</inkml:trace>
  <inkml:trace contextRef="#ctx0" brushRef="#br0" timeOffset="57475.59">27906 9614 379 0,'-29'78'158'0,"7"-4"-112"0,4-1 0 0,-8 33 97 16,-100 531-34-16,107-487-67 15,8 47 0-15,15-19 22 16,37 72 20-16,44-55-21 16,-7-103 2-16,-3-26-30 0,9-23 2 15,5-11-21-15,2-13 1 0,3-6-9 16,-1-9 1-16,0-3-3 0,-16-3 1 16,-2-4-4-16,-12-26 1 0,-5-8-9 15,-7-20 1-15,1-13 4 0,-1-7 0 0,1-23 0 16,5-9 1-16,1-19-4 0,4-15 0 15,-1-10 2-15,5-21 1 0,-1-6 2 0,-16-6 0 16,-11-3 9-16,-18 2-1 0,-12 8 20 16,-25 36 2-16,-17 19-15 0,-37 39 1 0,-13 18-15 15,-24 28 0-15,-8 15-8 0,-15 22 1 16,-8 10 4-16,-9 21 1 0,-1 13-4 16,16 28 0-16,10 8-7 0,26 0 2 0,11 1-26 15,29 8-1-15,8 3-53 16,18 5 1-16,8-3-67 0,7-17 1 0,4-8-87 15,-2-11 1-15</inkml:trace>
  <inkml:trace contextRef="#ctx0" brushRef="#br0" timeOffset="58040.09">25745 10792 640 0,'0'0'245'0,"11"-6"-239"0,5 0 0 0,7-6 11 15,22-12-1-15,136-54 11 0,-130 59-1 0,71-27 13 16,80-24-24-16,0 5-19 16,-86 34 0-16,-22 14-45 15,-27 7 0-15,-6 6-108 0,-16 0-158 16</inkml:trace>
  <inkml:trace contextRef="#ctx0" brushRef="#br0" timeOffset="58404.59">25783 10301 345 0,'-4'0'180'0,"0"4"-144"0,-2-1 1 16,0 7-4-16,-19 16 0 0,-19 22-17 15,1-7 0-15,-15 11-6 0,-7 5 1 16,-11 7-6-16,-9 1 1 0,-6 3-2 16,1 1 1-16,2 1 28 0,14-14-1 0,9-4 19 15,17-9 1-15,14-7-10 0,11-9 1 16,20-9 15-16,9-2-1 0,14-9-21 15,18 6 2-15,50 5-24 0,-10-12 0 0,13-2-7 16,-42-2 0-16,92 4-3 0,-46-6 1 16,2 0-4-16,-2 0 0 0,-1 0-66 0,-5 0 0 15,-3-1-156-15,-14-5 1 0</inkml:trace>
  <inkml:trace contextRef="#ctx0" brushRef="#br0" timeOffset="62923.59">27463 11487 119 0</inkml:trace>
  <inkml:trace contextRef="#ctx0" brushRef="#br0" timeOffset="63567.28">26572 11115 513 0,'-13'-1'211'0,"8"1"-175"16,13-3 89-16,-1 2-73 15,9-3 0-15,13-1-21 16,17 2 1-16,37 2 2 15,-43 1 1-15,3 1 1 0,44 2 0 0,62 3-14 16,96 9 2-16,-92-8-16 0,21-6 1 16,9-1-6-16,3 0 0 0,45-5 1 0,166-22-8 15,7-5-16 1,-154 5 0-16,-40 0-36 0,-13 0 0 0,-8-3-75 16,-25-1 0-16,-14 1-87 0,-37 2 0 15</inkml:trace>
  <inkml:trace contextRef="#ctx0" brushRef="#br0" timeOffset="66880">28118 9184 434 0,'-3'-8'217'0,"-2"4"-115"15,0 4-24-15,0-5-59 16,-5-5 1-16,-2 0-14 16,0-3 1-16,-7-11-3 0,1 6 1 0,-16-14-5 15,3 10 1-15,-9-2-13 0,-7 0 0 16,-15 1 3-16,-7 0 0 0,-11 7-7 16,-1 5 0-16,-22 2-27 0,-63-6 28 15,1 3 14-15,61 5 1 16,18 4 13-16,3 2-1 0,7 1-7 15,14-2 1-15,11-1-11 0,8 3 0 0,50 0-29 16,-21 0 2-16,-22 0-199 0</inkml:trace>
  <inkml:trace contextRef="#ctx0" brushRef="#br0" timeOffset="67140.75">26660 8636 468 0,'-9'0'167'0,"1"9"-163"0,2 2 1 16,-3 3 25-16,-16 24-1 0,-12 25 23 0,-21 26-28 15,46-68-16 1,-13 19 0-16,11-14-4 0,2-1 0 0,5-5 1 16,4-5 2-16,-1-4 11 0,4-10 0 15,4 1 10-15,-1 3 0 0,2-7-11 16,3 3 0-16,43 4-9 0,-11-5 1 0,-14-4-8 15,23-4 1-15,40-9-2 16,-23-2 1-16,5-1-27 0,30-8 2 0,-25 8-123 16,28-13-189-16</inkml:trace>
  <inkml:trace contextRef="#ctx0" brushRef="#br0" timeOffset="72259.84">25835 13043 548 0,'-15'0'181'0,"7"9"-177"16,1 4 0-16,-3 9 24 0,-31 102-1 15,33-84-6-15,-8 56 0 0,3 10 23 0,7 16 0 16,3 24 53-16,9 86 3 16,20 23-34-16,0-93 2 0,-1-24-13 15,16-2 1-15,5-3-26 0,21-10-1 16,9-15-21-16,8-34 0 0,3-16-8 15,5-28 0-15,4-7-9 0,-2-19 0 16,-2-10-21-16,-7-19 0 0,10-26-43 16,32-98 51-16,-16-62 24 15,-52 52 1-15,-18 13 0 0,-6-11 0 16,-10-6 2-16,-18-12 2 0,-11 0-3 16,-14 8 1-16,-9 2 11 0,-21 10 0 0,-10 15 5 15,-17 46-1-15,-3 22-23 0,-13 35 1 16,0 14-2-16,-1 16 0 0,0 10 1 0,5 21 0 15,2 6-2-15,8 11 0 0,-2 14-59 16,-6 31-148-16,41-10-40 16,27-43-1-16</inkml:trace>
  <inkml:trace contextRef="#ctx0" brushRef="#br0" timeOffset="72807.84">26975 12504 569 0,'-52'-19'308'0,"10"11"-249"0,4 2 0 16,-3 2-27-16,-166-10 0 0,162 15-24 0,-59 7 0 16,-4 7-12-16,-10 13 1 0,-21 17-52 15,-67 49 1-15,25 5 39 16,83-37 2-16,22-9 4 0,16 4 1 15,5-2 0-15,15-6-1 0,8 3 7 16,18-3 0-16,11 4 20 0,3 2-1 16,23-12 63-16,49 77-12 15,45-35-53-15,-17-43 2 0,2-18 16 16,14-7 2-16,10-4 6 0,9 2 1 16,5-2-7-16,7-13-1 0,5-7-10 15,5-28 0-15,-2-4-9 0,-18-6 0 0,-8-6-5 16,-18-15 1-16,-12-5-4 0,-22 8-1 15,-12 1-8-15,-35 2 1 0,-11 3-12 0,-26 1 2 16,-19 0-6-16,-15-2-1 0,11 31 7 16,-66-51 1-16,19 44-4 0,-9 13 0 15,-10 14-32-15,-4 3 0 0,-8 8-40 0,7 18-1 16,2 3-43-16,6 3 1 16,2 4-86-16,4 7-1 0</inkml:trace>
  <inkml:trace contextRef="#ctx0" brushRef="#br0" timeOffset="73736.03">27668 14395 585 0,'-43'-33'235'0,"10"12"-188"0,1 7 1 0,-17-4 64 15,-249-46-53-15,214 63-52 16,-58 1 2-16,9 6-10 15,-10 22 1-15,0 9-1 0,-5-4 1 0,1 5-2 16,-5 6 1-16,2 4-3 0,6 10 1 16,3 3 5-16,9 6 2 0,8 2-1 0,7 7 0 15,10 2 5-15,25-3 1 0,13-1 0 16,25-16 0-16,13 2 4 0,26-2-1 0,11-1 3 16,28-3 2-16,-16-56-7 0,65 77 1 15,48-13-7-15,-25-26 0 0,12-7 7 16,16-20 1-16,38-3 23 0,138-11-23 15,5-23-10 1,-114-19 0-16,-30-2-10 0,-21-4-1 0,-7-4-11 16,-17-15 0-16,-8-5-3 0,-21-5 1 15,-9-3 11-15,-24-10 1 0,-13 2-11 16,-33-4 0-16,-11 3 17 0,-26 15 0 0,-12 2 10 16,-29 13 0-16,-12 7-3 0,-17 14 2 15,-14 17-9-15,-8 6 2 0,-7 12-22 0,-20 8 0 16,0 8-58-16,-2 22 0 0,3 5-29 15,3-2-1-15,4-1-45 0,12 3 0 0</inkml:trace>
  <inkml:trace contextRef="#ctx0" brushRef="#br0" timeOffset="80296.42">27098 13696 449 0,'14'-10'276'0,"3"4"-188"16,-2 0 0-16,17-2 55 0,166-45-45 15,-138 38-62-15,40-10 1 16,-9 5-24-16,-2-3 2 0,-2 0-15 16,-11 2 1-16,-7 6-25 0,-15 3 2 15,-6 8-47-15,-15 2 1 0,-24 1-35 16,11 0 0-16,-8-4-268 0</inkml:trace>
  <inkml:trace contextRef="#ctx0" brushRef="#br0" timeOffset="80548.42">27417 13503 346 0,'-33'0'118'0,"7"5"-126"15,5-1 0-15,-5 10 81 0,-104 55-14 16,107-55-52-16,-13 7 0 16,7 2 10-16,0 4 1 0,1 0-7 15,2-4 1-15,3-1-4 0,5-1 2 16,1 1 11-16,12-16 0 0,-2 13 48 15,13-11 14-15,14 12-60 16,9-10 1-16,12-5-15 0,-1-5 1 16,-15-3-5-16,21-4 1 0,6-1-6 0,4-5 1 15,31-11-4-15,8-2 1 0,-29 7-47 16,2-1 0-16,-3 2-91 0,-9 0 1 0</inkml:trace>
  <inkml:trace contextRef="#ctx0" brushRef="#br0" timeOffset="83483.97">21629 17055 728 0,'42'-22'294'0,"17"0"-276"0,-15 4-16 15,1 5 1-15,161-54 9 0,-171 58 0 16,35-8-15-16,-3-2 0 0,-1 1-65 15,-8 4 1-15,-9-2-126 0,-4 1 0 0</inkml:trace>
  <inkml:trace contextRef="#ctx0" brushRef="#br0" timeOffset="83840.44">22074 16683 239 0,'-14'-5'169'0,"5"2"-93"15,6 18 65-15,3 12-13 16,12 149-33 0,0-123-62-16,5 23 0 15,-17-90-5-15,26 117 1 0,2-17 23 16,-5-2 35-16,-9-4-55 16,-13-33 1-16,-1-29-23 0,-1 17 2 0,-1-6-6 15,-1-21 0-15,-1 9-6 0,-3-3 1 16,3-9-14-16,-13 7-1 0,-3-7-4 0,22-10 1 15,-33 7 7-15,4-9 1 0,8-9 9 16,-3-4 1-16,-4-18 6 0,12 8 2 0,3-3 2 16,2 1 1-16,6 3-6 15,3 16 1-15,-3-9-7 0,3 14 1 0,0-19-5 16,3 20 0-16,-3 2-2 0,7-13 1 0,6 5-3 16,-4 5 1-16,-9 10-28 0,10-9 1 15,0 0-36-15,29-18 0 0,-23 7-53 0,9-18-1 16,-11 4-88-16,-5-4-1 0</inkml:trace>
  <inkml:trace contextRef="#ctx0" brushRef="#br0" timeOffset="83991.64">22315 16381 334 0,'4'20'149'0,"1"3"-135"15,-2-4-16-15,0-5 0 0,4 16-59 16,-6-3 0-16</inkml:trace>
  <inkml:trace contextRef="#ctx0" brushRef="#br0" timeOffset="84636.14">22301 16788 392 0,'-1'0'238'0,"-2"0"-200"16,1 0 0-16,4 0 5 0,-2 0 0 0,0 0-7 15,1 0 1-15,1-1-27 16,-1-4 0-16,9-2-10 0,2-5 0 0,31-29-6 16,-20 25 1-16,9-5-10 0,-11 10-1 15,-5 3-6-15,-3 2-1 0,-5 3 23 16,-5 3 1-16,-1 1 12 0,-5 2 0 0,4 1 4 16,-2 1 2-16,-2 3 8 0,-4 31 2 15,-12-1 4-15,-1-10 2 0,-9 20 8 0,10-18-40 16,5-10-15-1,13-16 0-15,-2 1 13 0,3-4 0 0,3-1-6 16,3 2 0-16,-5-5-21 0,2 4 0 16,2-1-26-16,6-1 1 0,36 1-25 15,-34-3-1-15,0 1 12 0,-10 2 0 16,-3 5 5-16,8 9 60 16,-12 15 34-16,-8 20 0 0,5-30 12 15,-5 20 1-15,-6 11-9 0,8-13 1 16,-2-6-7-16,6 2 0 0,-2 0-12 0,4 1-1 15,0-4-13-15,4-17 0 0,-3 26-6 16,3-17 0-16,0-4-6 0,0-2 1 0,0-11-73 16,3-3-4-16,-3 6 59 15,2-15 1-15,-2 4 2 0,2-2 2 16,1-4 5-16,15-33 0 0,-12 12 8 0,2-5 2 16,0-3 10-16,2-6 0 0,3-3 13 15,-1-7 2-15,16-28 9 0,-8 31 2 0,7-5 44 16,12 7 36-1,-2 12-78-15,-3 19-1 0,-4 11 33 16,-12 14 19-16,15 6-45 16,-4 8 2-16,-5 14 22 15,-5 5-1-15,2 6-23 0,10 35 1 0,-11-30-13 16,-1-1 1-16,-4-3-13 0,-1 0 2 0,-1-1-10 16,-3 0 1-16,-2-5-5 0,-5-22 0 15,2 19-4-15,-5-4 1 0,0-21-6 0,2 16 1 16,-2-5-20-16,0 9-1 0,-2-27-27 15,1 0 0-15,-10 16-39 0,-3-5 1 16,-4-11-38-16,1-1-1 0,-6-9-36 16,-5-4-1-16,7-4-228 0</inkml:trace>
  <inkml:trace contextRef="#ctx0" brushRef="#br0" timeOffset="85008.15">22523 17316 168 0,'0'-21'112'0,"0"4"-91"16,0 4 0-16,0-1-5 0,3-15-1 0,2 4-7 15,2 1 0-15,10-13-8 0,-4 13 1 16,1 2 0-16,1 4 1 0,1 1-2 0,-2 2 1 16,-3 0-3-16,-4 5 1 0,-2 4 2 15,-5 5 0-15,-1 5-8 0,1-6 0 0,0 2 2 16,0 0 0-16,-4 2 0 16,4 1 1-16,-4 2-4 0,-3 0 2 0,3 2 4 15,-29 33 1-15,18-21 0 0,8-4 0 16,-1-2 1-16,3-9 1 0,-2 7-5 0,7-9 1 15,-6 8 2-15,12-16 0 0,-6 6 2 16,0 0 1-16,0 3 0 0,3-1 1 0,6-2 17 16,-5 1-1-16,32 11 27 0,1-12 1 0,-10 0 30 15,1 0-1-15,-11 1 95 0,13 10 7 16,-5 1-107-16,6 16 2 16,-25 6-18-16,-12-12 1 0,-3-7 4 15,-17 12-35-15,-3-4-21 16,-19 8 0-16,26-24-27 15,-1-4 2-15,17-3-32 0,-14 0 1 0,14-4-28 16,-10-3 1-16,-3-14-68 0,1-18 1 0,7 0-71 16,7 17-1-16</inkml:trace>
  <inkml:trace contextRef="#ctx0" brushRef="#br0" timeOffset="85420.14">22961 16515 265 0,'25'-22'175'0,"-3"8"-122"16,-4 3 1-16,-2 1-15 16,34-17 0-16,-8 8-29 0,-23 8 0 0,-1 4-32 15,-6 3-1-15,-9 4-16 0,-2-2 2 16,7 1 8-16,-14 2 0 0,6 1-17 16,0 0 0-16,-2 3 13 0,-2 2 0 0,-8 23 22 15,-6 2 0-15,5-8 22 0,0 4 0 16,4 1 39-16,-1 4 1 0,2 2 7 0,0-1 2 15,2 0 3-15,3 0 1 0,3-10 30 16,-4 20-51-16,4-5-42 16,0-4 0-16,0-26-18 0,4-4-25 15,2 24 17 1,6-25 2-16,-15-27 15 0,10 20 0 16,-1-3 10-16,43-50 1 0,-25 6 17 15,-7 15 2-15,-3 21 38 0,20-31 1 0,-11 32 135 16,46-26-80-16,-15 19-89 15,-14 15 1-15,-29 5-10 16,10 0 1-16,-13 2 14 0,-2 6-15 16,14 10-28-16,-8 14 1 15,-13-5-34-15,-4-4 0 0,-1-3-66 0,-4-2 0 16,-3-4-82-16,0-5 0 0</inkml:trace>
  <inkml:trace contextRef="#ctx0" brushRef="#br0" timeOffset="85600.14">23169 16595 336 0,'0'0'203'0,"0"6"-150"0,0-1 0 0,0 0-22 16,0 2 0-16,0-3-25 0,0 3 2 0,0-14-25 15,0 10 2-15,0 0-42 0,0-3 1 16,0 2-25-16,0-2 0 0,0 2-91 0</inkml:trace>
  <inkml:trace contextRef="#ctx0" brushRef="#br0" timeOffset="85892.66">23164 16706 113 0,'-1'1'130'0,"-1"0"-82"0,1 0 1 16,-2 5 0-16,3 1 1 0,-4 4 3 15,1 1 0-15,0 13-1 0,2 0 1 0,1-7-10 16,-3 1 0-16,2-1-13 0,1-2 0 15,0-12-19-15,0 7 1 0,0-2-9 16,0-9 0-16,0 1 4 0,0-5 0 0,0 7-12 16,0-3 0-16,0 0-60 0,0-3 0 15,0-6-114-15,1-19-4 16,5-29 2-16,2 2 112 16,-4 35 107-16,7-23 0 15,7-8 38-15,-7 28-1 0,3 1 103 16,-6 16 21-16,-2 6-134 15,15-5 2-15,-25 21-38 0,28-2 1 16,-31-6-23-16,27 47 1 0,-16-32-37 16,-1-1 0-16,-1-4-91 0,0-2 0 0</inkml:trace>
  <inkml:trace contextRef="#ctx0" brushRef="#br0" timeOffset="86032.14">23216 16906 312 0,'4'-15'209'0,"5"-1"-97"16,3 8-85-16,-3-2 2 16,20-17-26-16,-1 7 1 0,-12 9-44 15,-3 0 0-15,-10 8-73 0,0 0 0 0</inkml:trace>
  <inkml:trace contextRef="#ctx0" brushRef="#br0" timeOffset="86415.64">23038 17173 597 0,'-4'0'203'0,"4"-1"-172"16,0 2 1-16,3-1 11 0,0 0 0 15,2-3-20-15,13-2 0 0,11-4-22 0,10-12 1 16,-9 2-19-16,21-17 1 0,-14 12-14 16,-2 0 2-16,-18 10-20 0,31-25 1 15,-25 14-1-15,-14 17 0 0,14-12 41 0,-20 19 1 16,-1 5 73-16,-10 13 50 15,8 27 33-15,-8 21 14 16,4-30-95-16,-4 27 2 16,6-5-37-16,6-12 1 0,0-30-20 0,13 25 1 15,9-9-7-15,12-22 0 0,-19-9-16 16,13 0 1-16,-15-4-32 0,34-8 1 16,-14-16-55-16,18-45 34 0,-29 11 36 15,-15 8 0-15,-14 13 22 16,-4 3 0-16,-6 6 33 0,7 20 0 0,-7 6 27 15,-30-8-19-15,-15 38-33 16,44-4 0-16,-17 18-6 0,-1 22 0 16,15-23-5-16,2 6 1 0,-3 13-60 15,0 5-144-15,5-14-37 16,3-21 0-16</inkml:trace>
  <inkml:trace contextRef="#ctx0" brushRef="#br0" timeOffset="86812.15">24610 16719 597 0,'0'0'258'0,"1"7"-210"16,1 2 0-16,1 12 38 0,9 22-51 15,23 112-34-15,-28-128 1 16,-3 0-48-16,4 24 1 0,4 2-171 16,-4-7-223-16</inkml:trace>
  <inkml:trace contextRef="#ctx0" brushRef="#br0" timeOffset="87260.18">24660 16557 688 0,'42'-13'245'0,"-7"0"-236"0,1 1 2 0,0 0 5 16,150-54 1-16,-146 53-13 0,43-13 1 0,-5 4-14 15,-7 7 1-15,-2 2-11 0,-11 3 0 16,-4 0-9-16,-12 3 0 0,-9 4 9 15,-22 0-1-15,15 2 18 0,-19 2 0 0,-3 2 4 16,11 1 1-16,-2 4 1 16,-13-5 0-16,-5-4 18 0,10 6-1 0,-2-2 11 15,-3 0 1-15,0 5 39 0,17 42 12 16,-17-18-42-16,3 8 0 16,-3-8 25-16,3 39-37 15,3 3-28-15,5 103 1 16,-5-110-9-16,0-4 1 0,-1-2-12 0,3-5 1 15,0-1-39-15,-6-6 0 0,3 1-86 16,-8-45-21-16,3 39-32 16,-2-28 1-16</inkml:trace>
  <inkml:trace contextRef="#ctx0" brushRef="#br0" timeOffset="87457.18">24777 17368 887 0,'-3'-5'292'0,"6"1"-291"0,-3 3 1 0,6-3 20 16,5-3-1-16,28-7 33 0,103-18-32 15,-145 35-21-15,138-32 1 16,-58 20-32-16,-5 3 2 16,-2 0-36-16,-9-3 1 0,-4 1-39 0,-37 4 0 15,24-7-38-15,-10 1 0 0,4 0 4 0</inkml:trace>
  <inkml:trace contextRef="#ctx0" brushRef="#br0" timeOffset="88023.71">24565 16387 422 0,'-7'-15'218'0,"-1"12"-80"0,2-6-34 16,1 3-83-16,-12-15 2 0,11 6-13 16,0-1 1-16,1 0-9 0,-4 0 2 15,-3 1-12-15,-5-3 1 0,-20-8 1 0,2 9 0 16,-10 5-2-16,-4 2 0 0,-6 3 3 16,-4 2 0-16,26 4 8 0,-35-2 1 15,33 3-5-15,-39-1 0 0,2 2-2 0,-76 4 2 16,84 4 2-16,70-6 2 15,-92 15-5-15,43-5 2 0,12-5-14 0,11-3 1 16,3-3-31-16,8-2 0 0,3 0-31 16,4 0 2-16,2-1-24 0,2 0 0 0,-2-4-192 15</inkml:trace>
  <inkml:trace contextRef="#ctx0" brushRef="#br0" timeOffset="88232.71">23488 15957 216 0,'0'0'174'0,"0"0"-55"16,0 16-5 0,0 1-77-16,0 3 2 0,0 16 15 15,2 17-7-15,-2 5-33 16,1 25-1-16,3-33-7 0,0-11 0 16,6-18 0-16,8 2 0 0,2-12-3 15,17-2 2-15,-8-5-8 0,3-3 1 0,-3-2-78 16,3-10-98-16,19-5 34 15,32-16 0-15</inkml:trace>
  <inkml:trace contextRef="#ctx0" brushRef="#br0" timeOffset="93532.73">18074 12412 614 0,'-37'70'307'0,"13"-25"-273"0,2-4-1 16,0 2-16-16,-78 147-21 16,92-167-21-16,0-2 0 0,5-12-97 15,-1-4 0-15,1-5-90 0,-1 0 0 16</inkml:trace>
  <inkml:trace contextRef="#ctx0" brushRef="#br0" timeOffset="93739.73">18110 12359 470 0,'9'-2'335'0,"5"2"-134"0,-4 7-42 15,1 5-45-15,26 26-14 16,-10 31-77-16,-17-24 0 16,-5-11-17-16,-2-2 0 0,-3-15-5 15,0 11 0-15,3-5-11 0,-3 1-1 0,0-6-44 16,0-10 0-16,0 6-40 0,0-2 0 15,0-3-47-15,0-8 0 0,0-20-208 0</inkml:trace>
  <inkml:trace contextRef="#ctx0" brushRef="#br0" timeOffset="93983.73">18431 12373 228 0,'0'-11'174'0,"-3"0"-66"16,3 4-12 0,0 4-45-16,0 1 1 0,0 1 4 15,-3-7-1-15,6 16 11 0,-3-8 1 16,-3 2-10-16,3 2 0 0,0 7-22 0,-7 19-1 16,0 17-17-16,-1-12 0 0,-1 2-12 15,-2 2 0-15,2-2-7 0,-3-1 0 0,4-5-32 16,-2-5 1-16,7-19-65 15,-1-1 0-15,-7 12-74 0,7-12 1 0</inkml:trace>
  <inkml:trace contextRef="#ctx0" brushRef="#br0" timeOffset="94153.12">18441 12359 495 0,'23'3'431'0,"-7"6"-312"0,-1 2 2 0,-4 1-44 16,30 22-1-16,-5 10-28 0,-12-11 0 15,1 1-29-15,-2-1 0 0,-1-1-16 0,-1-2 1 16,-1-5-29-16,-12-15-1 0,18 18-117 16,-20-24-149-16,-3-8 36 15,5-3 0-15</inkml:trace>
  <inkml:trace contextRef="#ctx0" brushRef="#br0" timeOffset="94311.62">18868 12364 383 0,'0'-2'404'0,"0"5"-253"0,0-2 0 0,0 12 56 15,0 13-60-15,0 13-33 16,0 21-69-16,2 41-42 16,1-32 1-16,0-11-16 15,3-14 1-15,-1-20-52 0,0-5 1 16,0-6-44-16,-2-10 0 0,1 5-69 16,-3-7 1-16,-9-26-72 0,11 28 1 15</inkml:trace>
  <inkml:trace contextRef="#ctx0" brushRef="#br0" timeOffset="94596.62">18918 12425 354 0,'3'-53'387'0,"12"9"-123"16,-6 19-175-16,1 8 1 16,45-57-27-16,-43 74 0 0,8-2-7 15,0 2 0-15,0 4-16 0,-13 4 1 0,11 12 10 16,-6 11-30-16,-8 11-31 16,-13 5-55-16,-1-30-3 15,-9 22 0 1,-17 7-15-16,0-16 1 0,14-12 5 0,-1-1 1 15,14-9 39-15,-20 14-1 0,23-17 37 16,1 2 0-16,-7 13 52 0,12-2 63 16,3-2-55-16,2-11-1 15,8 9-16-15,1-3 1 0,15-1-9 16,-6-6 1-16,-10-2-13 0,27 6 2 0,-13-1-13 16,1-1 0-16,0 2 4 0,-2-3-1 15,4 6-28-15,3 5-1 0,-15-11-195 16,36 15 47-16</inkml:trace>
  <inkml:trace contextRef="#ctx0" brushRef="#br0" timeOffset="94840.12">19518 12258 661 0,'-15'21'390'0,"4"-3"-297"15,3 0-1-15,-1 2-9 0,-26 81 0 0,32-73 51 16,-4 45-31-16,11-43-62 16,-3-6 1-16,14 32 35 15,35 7-7-15,45-20-57 16,-23-36 0-16,-9-3-19 16,-2-7 1-16,2-8-13 0,-32-2-1 0,0-1-43 15,59-27 1-15,-5-4-69 0,-34 19 1 16,-13-2-177-16,-6-2 0 0</inkml:trace>
  <inkml:trace contextRef="#ctx0" brushRef="#br0" timeOffset="104039.66">28485 11629 164 0,'-5'-9'101'0,"0"4"-44"16,1 0 1-16,1 3 14 0,0-2 0 15,0-1-13-15,1 4 1 0,7 10-16 16,-8-14 1-16,1 4-13 0,2-1 0 0,0 2-8 15,0 0-1-15,-1 0-8 0,1 0 0 16,0-1-9-16,-2 0 1 0,2-3-5 16,-1 2 0-16,1 0 0 0,-2-1 0 0,0 1-2 15,1-2 1-15,1 4-3 0,0-2 1 16,-2-3-4-16,-1 0 0 0,3 5-10 16,-1-4 0-16,2 4 12 0,-2-3 1 15,2 2 2-15,1 0 1 0,1 1 1 16,3 1 0-16,-1 4 0 0,0 2 2 0,42 25-1 15,-38-3 1-15,-2-2-3 0,0 0 1 16,-4-4 0-16,-3-3 1 0,0-13-2 0,0 15 0 16,0-14-14-16,0-6-1 0,0 0-16 15,-3-2 0-15,3-9 5 0,-4 12 0 0,-1-7 13 16,0-3-1-16,-3-6 10 0,-25-34 0 16,25 22 1-16,2-1 1 0,6 15-1 15,-1-11 1-15,2 4 3 0,2 13 0 0,3-14 6 16,2 13 2-16,0 3 19 15,-16 17 10-15,11-15-22 16,3 2 1-16,-6 1-7 0,2 2 1 16,-1 3-9-16,1-3 0 0,-2-2-24 15,-2-2 1-15,2 7-83 0,-3-4 2 0,2-6-59 16,-4 2 1-16</inkml:trace>
  <inkml:trace contextRef="#ctx0" brushRef="#br0" timeOffset="104459.66">28514 11625 55 0,'0'-15'33'0,"0"7"-30"0,0 2 2 0,0 0 11 16,0 1 1-16,1-7 5 0,1 7 0 15,0 12-2-15,-2-7-1 0,3-6 1 16,-2 5 1-16,-1 1 1 0,0 0 2 0,2 0-4 16,-1 0 1-16,-1 1-15 0,-1 2 1 15,1-3-22-15,0 0 0 0,-3 1-92 16</inkml:trace>
  <inkml:trace contextRef="#ctx0" brushRef="#br0" timeOffset="108912.01">26261 13890 617 0,'0'0'233'0,"1"1"-191"15,-1 1 0-15,3 0 67 0,7 3-43 16,2 0-54-16,11 2 1 15,15-1-7-15,-13-6 2 0,4-3-5 16,0 1 0-16,-1-2-2 0,1-2 0 0,-3 3-2 16,-3-2 1-16,-7 3-16 0,-10 2 1 15,4-2-61-15,-10 1-1 0,8-3-107 16,-16 4 0-16</inkml:trace>
  <inkml:trace contextRef="#ctx0" brushRef="#br0" timeOffset="129479.85">21625 14486 263 0,'-18'0'85'15,"6"1"-85"-15,2 3 1 0,4-1 10 16,-14 1 0-16,11 3-23 0,-1-1 1 15,3-2-137-15</inkml:trace>
  <inkml:trace contextRef="#ctx0" brushRef="#br0" timeOffset="130043.85">24582 16093 91 0,'-3'0'47'0,"1"0"-48"0,2 0 1 0,0 0 0 15,0 0 0-15,0 0-7 0,0 0 0 16,0 0-7-16,-1 0-1 0</inkml:trace>
  <inkml:trace contextRef="#ctx0" brushRef="#br0" timeOffset="130891.73">24647 15997 82 0,'0'5'52'0,"-2"1"-24"0,2 1-1 0,0-3 20 15,0-1 1-15,0 1 2 0,0 3-1 16,0 5 47-16,-1-14-3 0,-1 2-36 16,0 3 1-16,-2 8 38 15,-9-5-27-15,1 0-49 16,-25 27-1-16,-3-33-9 0,13-5 2 15,-7-6-11-15,-4-5 1 0,-4-8-9 16,-32-21-1-16,17 5-3 0,-1-6 0 16,-6-12-14-16,-4-6 2 0,-15-25-36 15,-46-68 81-15,-15-14-35 16,-11 24-25-16,30 23-6 16,56 57 0-16,14 18 15 0,9 10-1 15,6 5-7-15,8 16 2 0,4 6-2 16,5 2 1-16,7 6 20 0,12 3 0 15,-8 0 14-15,9 1 1 0,-5-1 1 0,16 2 1 16,-8-2-7-16,-3 1 0 0,3 0 3 16,0 0 0-16,0-3 3 0,-4 3 0 0,4 0-4 15,0 0 0-15,0 0 3 0,0 3 0 16,0-3 4-16,0 0 1 0,0 2 15 16,0 0 2-16,-1 2 23 0,-10 27 7 15,8-11-22 1,-4 4 2-16,-6 19-5 0,7-15 2 0,0-3-15 15,-2-1 1-15,0 2-12 0,1-3 1 16,3-4-27-16,1-13 2 0,2 0-122 0,-2-2-6 16</inkml:trace>
  <inkml:trace contextRef="#ctx0" brushRef="#br0" timeOffset="131012.23">23040 14968 207 0,'20'-28'198'0,"-8"17"-131"0,2 7 1 0,0-2-3 16,28-5 1-16,-4 11 18 15,66 11-45-15,-136-12-34 16,77 10 1-16,7 2-30 0,-8-1-196 16</inkml:trace>
  <inkml:trace contextRef="#ctx0" brushRef="#br0" timeOffset="131468.23">22129 14470 548 0,'-3'35'313'0,"3"-6"-245"16,0-2 1-16,0-2-7 0,0 0-1 15,4 47-3-15,17 22 0 0,-18-98 8 0,18 22-1 16,19-2-19-16,-6-14 1 0,-14-9-27 15,18-6-1-15,7-12-13 0,19-32 0 0,-20 2-3 16,0-7 0-16,4-33 7 0,-3-29-3 16,-27-17-6-1,-32 56 0-15,-12 19-3 0,-16 17 1 0,-7 11-7 16,-11 26 0-16,-4 15-3 0,-6 4 0 16,1 17-21-16,34-2 1 0,-62 49-64 0,39-7 1 15,2 18-145-15,6-4-271 16,18-27 240-1</inkml:trace>
  <inkml:trace contextRef="#ctx0" brushRef="#br0" timeOffset="131916.32">22200 14242 357 0,'0'24'174'0,"0"-3"-151"0,0-1 2 16,1-2-10-16,2 76 1 0,4-77-14 0,5 10 1 15,-9-30-28-15,15 41-1 0,1-20-76 16,-4-1 1-16</inkml:trace>
  <inkml:trace contextRef="#ctx0" brushRef="#br0" timeOffset="132864.48">22350 13973 207 0,'-5'-9'137'0,"1"2"-107"0,3 2 1 16,-2 0-17-16,0 1 2 0,-1-6-13 16,0 1 0-16,5 14-2 0,-2-11 0 15,-2 1 1-15,3 5 0 0,-2-3-2 0,-1-1 1 16,0-1-1-16,3 0 1 15,-4-1 6-15,-3 0 0 0,-22-49 15 0,10 31-40 16,-29-22 5 0,3 12 1-16,-9 7 18 0,-10-2 0 0,-24-2 71 15,-9-3 0-15,-8-7-50 0,-2-8 0 16,7-2-6-16,1 10 0 0,4 1-9 16,8 6-1-16,3 5-6 0,9 7 0 0,-1-1-2 15,-14-13 1-15,28 0-2 16,38 20 1-16,13 5-4 15,-1 2 0-15,7 0-10 0,5 6 0 0,-3-3-17 16,3 8 1-16,0-4-19 16,0-1 1-16,0 3-8 0,0 0-1 0,0 0 2 15,0 0 1-15,0-2 22 0,0 2-1 16,0-1 25-16,0 1 0 0,0-2-14 0,0 0 2 16,0 2-23-16,-3-4 14 15,0 0 12-15,0 1 2 0,-2 0 9 16,0-1 0-16,1 0 5 0,1 2 0 15,0-1-1-15,3 3 0 0,-3-1 5 16,-2-2 0-16,5 3 6 0,-1-3-1 0,1 6 13 16,-2-3 1-16,-1 3-9 0,3 0 2 15,-2 0-7-15,-16 26 1 0,20-10-6 16,1-1 1-16,-3-8-4 0,3 20 0 16,-1-2-4-16,0-12 1 0,-2-2-4 15,0-10 0-15,2-2-10 0,-2 7 0 0,1-8-33 16,-2-5-1-16,2 9 22 15,-1-5 2-15,0 2-9 0,0-2 1 16</inkml:trace>
  <inkml:trace contextRef="#ctx0" brushRef="#br0" timeOffset="133017.48">20825 13123 152 0,'8'-8'118'0,"-2"5"-72"0,0-1 0 0,0 3 6 15,7-5 1-15,3 6-13 16,-6 0 1-16,17 0-26 0,-4 2 2 0,14 3-13 15,-11 2 0-15,-12-4-8 0,14 2 1 16,3 2-64-16,19 6-82 0,10 17-55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54:43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14173 5516 924 0,'15'41'440'0,"-4"-20"-379"15,-3-4 1-15,9-9 5 0,29 24-32 16,14-40-27 0,-40-8 0-16,-8-3-3 0,36-35 0 0,-19-18 5 15,-17 21-1-15,-10 7 1 0,-4 5 0 16,-7 25 6-16,-2 2-1 0,-12-12-1 16,-26 2 0-16,-11 14-5 0,17 9 0 15,23 10-8-15,1 2 0 0,-37 25-7 0,7 20 0 16,30-13-39-16,2 0 1 0,13 1-97 15,2-5 0-15,-1-2-722 0</inkml:trace>
  <inkml:trace contextRef="#ctx0" brushRef="#br0" timeOffset="780.21">25625 4947 663 0,'-6'48'399'0,"-4"11"-185"15,0 4-77-15,1-10-106 16,-32 182 0-16,36-203-23 0,-3 23 0 15,0-6-12-15,3-10 1 0,2-3-47 16,3-25 0-16,0-2-77 16,-1 20 1-16,4-27-250 0</inkml:trace>
  <inkml:trace contextRef="#ctx0" brushRef="#br0" timeOffset="991.21">25834 5311 484 0,'6'28'357'0,"0"4"-171"0,3-8-36 16,2-9-23-16,44 45-19 16,-45-64-74-16,11-12 0 15,-13-5 12-15,1-21-11 0,-9 2-21 16,-8-5-1 0,-13 16-14-16,-7 16 0 0,-1 5-7 0,-2 5-1 15,-26 14-27-15,34 11-93 16,-14 11 0-16,-12 32 2 0,43-52-134 15,-9 15 2-15</inkml:trace>
  <inkml:trace contextRef="#ctx0" brushRef="#br0" timeOffset="4116.39">9175 9528 775 0,'9'4'339'0,"5"-1"-293"16,0-1 1-16,3-2-20 0,13 2 1 0,86 2-13 16,-75-4-9-16,-39-3-32 15,27 2 0-15,66-6-172 16,-22-17-327-16,-25-27 248 31</inkml:trace>
  <inkml:trace contextRef="#ctx0" brushRef="#br0" timeOffset="4467.93">9435 9367 458 0,'-16'22'316'0,"0"21"-147"16,8-4-95-16,3-5 0 0,-21 126-20 15,26-135 0-15,0 25-25 0,3-29 2 16,7 2-2-16,16 40-48 15,0-34-15-15,19-4 2 0,-29-33-129 16,16-22-111-16,-1-14 142 16,10-47 1-16,-27 44 92 15,3 8 2-15,-1 3 102 0,-4 8 45 16,-5 8 1 0,-2 17 0-16,-2 9-3 0,-1 4-1 0,1-5-25 15,0 6-1-15,26 58-27 0,-14-36-1 16,1-5-24-16,4-3 2 0,0-10 3 0,4-6 0 15,13-6-17-15,-11-3 0 0,-11-6 5 16,-5-9-5-16,19-16-13 16,-20-21 0-16,-15 29-4 0,0 11 0 15,-20-13-17-15,-10 2-18 16,-25-8-7-16,46 28 0 0,-7-5-60 16,5 4 0-16,13 0-65 15,-4-2 2-15,-1-12-124 0,1-14 0 0</inkml:trace>
  <inkml:trace contextRef="#ctx0" brushRef="#br0" timeOffset="4751.93">9991 9022 606 0,'0'9'418'0,"7"25"-207"15,-4-1-133-15,2-2 1 16,21 123-31-16,-21-123 0 0,3 39 21 16,4 46-42-16,-6-9-33 15,-3-47 1-15,0-16-47 0,2-10 1 16,1 4-152-16,-6-38-78 0,5 21 65 15,-1-9 0-15</inkml:trace>
  <inkml:trace contextRef="#ctx0" brushRef="#br0" timeOffset="5324">10200 9549 363 0,'6'-13'219'0,"-2"8"-42"0,-1 2-52 16,-6 10-100-1,-1-3 0-15,1 0 8 0,3 3 1 0,-11 15-11 16,-6 12 2-16,0 2-14 0,9-16 0 15,3-3 7-15,3-4 2 0,5-11-4 16,1 3 0-16,4 6-13 0,-5-19 0 0,13 12-3 16,39 2 0-16,-23-8-13 15,5-8 2-15,1-1-7 0,1-8-1 0,-2 2 6 0,18-14 0 16,-10 4-13-16,8-7 21 16,-4-1 9-1,-15 4 0-15,-17 11-3 0,0 2 1 0,-14 11 6 16,3-11 0-16,-3-2 3 0,-3 15 1 15,-3 0 11-15,-5-1 0 0,5 11 9 0,-6-7-1 16,-43-4 52-16,35 15-14 16,-21 18-40-16,5 19 1 0,27-16 1 15,0 0-1-15,6-2-17 0,0 2 2 16,0-18-16-16,3 12 0 0,0-16-10 16,2-1 1-16,6 16-15 0,9-14-1 0,-6-6-15 15,-16-6 2-15,28 5-7 16,-8-9 1-16,7-7-4 0,-10-6 0 0,-1-3 20 0,6-9 0 15,-9 17 19-15,-2 1 1 16,0 4 5-16,-4 7 0 0,1 2 22 16,3-3 1-16,-6 5 19 0,-9 3 1 0,14 0-2 15,-3 2 1-15,19 22-3 0,-18 8 1 16,-4-22-5-16,1 28 0 0,-3-15-14 0,3-3 1 16,-3-3-17-16,0-6 0 0,0-11-5 15,4-2 1-15,-1 9 2 0,1-9 1 0,-6-15-8 16,5 10 0-16,5-6 5 0,24-43 1 15,-15 22 1-15,8-17 0 0,-8 19 5 16,-2 5 1-16,-4 15 11 0,4-5 2 16,5 3 17-16,11 6 1 0,-19 11 0 15,0 12-27-15,19 26-8 16,-16 5 0-16,2 22-113 0,-11-25 0 16,-1-11-218-16,-5-25 2 0</inkml:trace>
  <inkml:trace contextRef="#ctx0" brushRef="#br0" timeOffset="7240.02">13465 8810 814 0,'-27'0'271'0,"19"0"-269"15,3 0 1-15,5 0 0 0,3 0 1 16,5 0-21-16,-3 0 2 0,-4 0-56 16,36 0 1-16,-4-6-53 0,6-6 1 0,-19 1-17 15,-5 0 0-15,-8 5-3 16,-2 7 158-16,2 1 63 15,-18 8 0-15,8 1 38 0,-3 31 2 16,-20 13-1-16,4-6 2 0,-14 41-22 0,14-22 0 16,-1 22 65-16,0 10-36 15,17-21-93-15,4-43 2 16,5-25-14-16,2 10-1 0,10-13 9 0,25 8-19 16,-17-17-18-1,45-1 1-15,-24-11-58 0,-24 1 1 0,40-20-50 16,1-10-1-16,-5-2-321 0</inkml:trace>
  <inkml:trace contextRef="#ctx0" brushRef="#br0" timeOffset="7400.69">14121 8869 686 0,'0'37'325'0,"0"6"-254"0,0-9-47 15,0-5-1-15,0 1-24 0,0 28 1 16,0-4-78-16,-3-11-1 0,3 17-386 16</inkml:trace>
  <inkml:trace contextRef="#ctx0" brushRef="#br0" timeOffset="7547.66">14434 9217 710 0,'3'0'333'0,"-1"5"-246"0,-1 3-68 16,-1 1-1-16,0-3-29 15,2 9 1-15,-2 1-107 0,-3 7 1 0</inkml:trace>
  <inkml:trace contextRef="#ctx0" brushRef="#br0" timeOffset="9172.31">14988 9042 520 0,'11'7'298'0,"-4"-3"-241"0,-1-2 0 0,4-4 14 15,16-9-31-15,-8-12-20 16,8-22 0-16,-22 36 9 16,8-24-1-16,-12 27 5 0,3-7 1 0,-3 0-15 15,0 10 2-15,-10 0 2 16,-12-6-5-16,-24 5-13 15,1 6 0-15,3 8-7 0,5 4 1 16,3 5-5-16,3 4-1 0,-9 15-2 16,31-24 0-16,-9 27-43 0,13-15 1 0,5-17-87 15,1 12 1-15,3-16-141 0,-1-2 0 16</inkml:trace>
  <inkml:trace contextRef="#ctx0" brushRef="#br0" timeOffset="9604.29">14899 9013 462 0,'16'17'173'0,"-4"-9"-198"0,-1-2 2 0,0-3-69 16,24 10 0-16</inkml:trace>
  <inkml:trace contextRef="#ctx0" brushRef="#br0" timeOffset="10355.79">13780 9065 401 0,'17'20'257'0,"-9"-6"-192"15,-2 1 0-15,3-3-11 0,11 29 0 0,0-15-9 16,-5-18 1-16,-1-6-16 16,-6-2 1-16,-5-3-19 0,10-4 1 0,1-18-8 15,-6-8 0-15,-2-3-2 0,-6-7 0 16,-2 2-2-16,-5 25 1 0,-4-18-6 16,-12-9 0-16,6 24-10 0,0 3 1 0,-5 0-35 15,14 10 0-15,6 6-32 0,2-1 0 16,6 8-89-16,-12-9-1 0</inkml:trace>
  <inkml:trace contextRef="#ctx0" brushRef="#br0" timeOffset="10488.79">14165 9190 565 0,'-4'0'243'0,"-1"0"-236"0,2 0 0 0,-1-1-49 16,1 1 1-16,-1-2-107 0,0-1 0 15</inkml:trace>
  <inkml:trace contextRef="#ctx0" brushRef="#br0" timeOffset="11096.47">15394 9065 749 0,'-9'23'303'0,"1"-7"-296"0,5 1 0 16,0-6-17-16,-8 29 0 0,10-36-74 15,-1 10 0-15,0 1-143 0,2-13 1 16</inkml:trace>
  <inkml:trace contextRef="#ctx0" brushRef="#br0" timeOffset="11275.47">15615 8688 645 0,'0'18'347'0,"0"5"-296"16,3 2 0-16,-3 5-25 0,0 124 1 15,0-117-20-15,0 41 0 0,0 2-19 0,0 2-1 16,0 0-94-16,4-25 1 16,-1-6-186-16,-10-6 1 0</inkml:trace>
  <inkml:trace contextRef="#ctx0" brushRef="#br0" timeOffset="11800.88">15976 9122 446 0,'0'7'161'0,"0"-2"-185"15,0-1-1-15,0 0-72 0,0-2 0 16</inkml:trace>
  <inkml:trace contextRef="#ctx0" brushRef="#br0" timeOffset="12195.89">16246 8888 272 0,'0'-1'172'0,"0"1"-120"0,0 0 1 15,0 0-5-15,0 0 0 0,0 0-12 16,0 0 1-16,0 0 23 0,0 3-1 16,3 0-28-16,-3-1-1 15,0 3 7-15,4 1 1 0,6 27 32 16,-2-14 0-16,3-5-24 16,-2-3 0-16,-3-17 41 0,25 24-38 15,-10-23-40 1,19-10 1-16,-13-4-4 0,-5-8 0 15,9-15 0-15,-11 15 2 0,-6 3 3 16,-5 1 1-16,-6 3-4 0,-3 2 0 0,-3 10-8 16,-3 2 1-16,-6-10-4 0,-22-2 0 15,-15 6-4-15,27 12 1 0,-16-1-9 0,1 1 0 16,17 5-97-16,-12 7-167 16</inkml:trace>
  <inkml:trace contextRef="#ctx0" brushRef="#br0" timeOffset="12355.88">16709 8950 812 0,'0'4'298'0,"0"-4"-304"15,0 0 1-15,0 0-68 0,0 0 1 16,0-1-107-16,0-1 0 0</inkml:trace>
  <inkml:trace contextRef="#ctx0" brushRef="#br0" timeOffset="12671.9">16812 8656 709 0,'0'-5'313'0,"3"-1"-243"16,0 1-29-16,0 3 1 15,0-1-6-15,8-2 0 0,-2 0 9 0,11 1-11 16,-5 7-14 0,-10 0-1-16,-13 3-1 0,19 6 0 15,-8 0-6-15,19 41 0 0,-22-29-5 0,0 0-1 16,0-1-1-16,0-3 0 0,0-13 10 16,1 2 1-16,2 6 34 0,5 9 11 15,3-6-38 1,-8-13 2-16,8 9-6 0,-10-13 1 0,-1 4-7 15,3 7 1-15,-3-4-8 0,-1 4 2 16,-2-17-5-16,-7 33 0 0,4-33-20 16,-2 12 1-16,-33 27-35 0,22-24 0 0,0-3-79 15,0 0 0-15,-6-3-443 0</inkml:trace>
  <inkml:trace contextRef="#ctx0" brushRef="#br0" timeOffset="13660.39">17090 8208 490 0,'0'0'189'0,"1"0"-181"0,2 0 0 16,4 0-4-16,-1 0 0 0,1 0-12 16,14-1 1-16,8-2-23 0,3-1 1 15,-8 0-14-15,-1 0 1 0,-15 2 7 16,12-2 1-16,-8 4 30 0,5-1 0 0,-17 1 36 16,-17 1 37-16,14 2-25 15,10-2 0-15,-7 1-17 0,-4 1 0 16,1-1-15-16,2 1 0 0,-2 1-2 15,3-1 9-15,-4 4-15 16,3-1 1-16,-16 37-6 0,24-31 0 16,11 7-4-16,-3-9-1 15,0 0 1-15,1 0 1 0,-2-7 0 0,-2 2 0 0,-8-5 1 16,2 2 1-16,2 2 2 16,-5-4 0-16,4 2 17 0,-15-4-11 15,14 4-3-15,-6-2-1 16,2 0 0-16,-2 0 1 0,0 0-8 15,0 0-1-15,0 0-9 0,1 0 0 0,-1 0 3 16,0 0 0-16,0 0 10 0,0 0 0 16,0 0-6-16,3 0 1 0,-3 0 2 0,5 0 0 15,-5-1 6-15,0 1 0 0,0 0 6 16,0 0 0-16,3-1 3 0,-3 1 1 0,0 0-3 16,0 0 0-16,3 0-7 0,-3 0 1 15,0-1-1-15,0 1 1 0,0 0-12 16,0 0 1-16,1 0-25 0,-1 0 1 15,0 0-15-15,0 0 1 0,2-3-6 16,-2 3 0-16,0-2-4 0,0 1 0 0,0-3-46 16,0 4-10-16</inkml:trace>
  <inkml:trace contextRef="#ctx0" brushRef="#br0" timeOffset="14148.05">17309 8142 202 0,'-12'-12'168'0,"5"7"-119"0,4 1 1 0,-1 3-11 16,1 0 1-16,-5-5-20 0,7 4 1 0,7 5 8 16,-7-3 2-16,1 0 0 0,-4 0-1 15,4 3-16-15,0-1 0 0,0-1-12 0,0-1 7 16,-1 1 9 0,1 0-1-16,1-1-7 0,1 2 0 0,-2-5-2 15,3 1 0-15,0-3 1 0,-3 5 1 16,3-1 1-16,-3 1 2 15,4-4 1-15,-1 4 0 0,-3 2-10 0,0 0 1 16,1 2-57-16,2-1 1 0,-3-1-126 16,3 3-1-16</inkml:trace>
  <inkml:trace contextRef="#ctx0" brushRef="#br0" timeOffset="14708.56">17472 8931 609 0,'-3'0'281'0,"0"1"-261"0,0 1 0 16,0 1-19-16,1 3 1 0,-6 0-128 15,-2 2 1-15</inkml:trace>
  <inkml:trace contextRef="#ctx0" brushRef="#br0" timeOffset="15175.05">17741 8850 544 0,'8'8'295'0,"-1"-6"-237"16,1-2 2-16,0 0 15 0,13-3-42 16,10-12-19-16,-9-7 0 15,-3-5 6-15,-8 4 0 16,0-1 9-16,-7 3 0 0,-4 2-11 0,-3 3 0 15,-4 13-8-15,-5-7 1 0,-14 3-8 16,1 4 0-16,-1 3-6 0,-4 3 1 0,4 2-12 16,2 5 1-16,14-5-55 0,-16 15-1 15,17-10-78-15,2-2 1 0,4-7-92 16,0 1 1-16</inkml:trace>
  <inkml:trace contextRef="#ctx0" brushRef="#br0" timeOffset="15412.05">18119 8832 615 0,'0'6'369'0,"0"-1"-294"15,0 1-1-15,0-2-20 0,0 3 1 0,0-3-18 16,0 6-57-16,0 3-68 16,0-10 0-16,0-1-142 0,-2-13 1 15</inkml:trace>
  <inkml:trace contextRef="#ctx0" brushRef="#br0" timeOffset="17963.84">18506 8461 596 0,'0'21'306'0,"0"1"-267"16,0 3 0-16,0 13 25 0,12 145-28 15,-4-149-29 1,3 3 0-16,-13-48-5 0,18 61 0 0,-8-31 7 16,-1-6 0-16,-3-5 16 0,-4-8 2 15,-1 3-27-15,-1 0 1 0,-2-6-43 0,-1 4 1 16,-7-1-29-16,-31 10-1 16,14-16-33-16,-14-3 0 0,15-8-30 0,2-5 1 15,-23-21-144-15</inkml:trace>
  <inkml:trace contextRef="#ctx0" brushRef="#br0" timeOffset="18157.34">18624 8511 100 0,'32'-1'85'0,"-15"1"-62"0,-1 0-1 0,-2-2 6 16,-2 2 0-16,28 0-3 0,-21-2 2 0,-1 0-5 15,-2-1 2-15,2-4-11 16,-10 2 1-16,-3 2-8 0,-3-1 0 0,-6 4-8 15,6-4 0-15,0 0-14 0,-2 0 0 16,0-1-20-16,0 0 0 0,-2-29-55 0,-10 18 4 16,3 5-4-1</inkml:trace>
  <inkml:trace contextRef="#ctx0" brushRef="#br0" timeOffset="18603.87">18805 8154 563 0,'-10'0'226'0,"4"-1"-247"0,6 1 19 16,3-1 5-16,1 2 1 15,1-2-4-15,12-1 0 0,17 6-1 0,13 12 0 16,7 24-12-16,-19 1 1 0,-4 12-7 15,-6 6 0-15,-6 8 29 0,0 3-1 0,-10 2 60 16,-3-4 1-16,-1 17 94 0,-8 47-24 16,-11-14-26-1,-12-23-27-15,-7-28-61 16,11-39-1-16,2-9-15 0,-2-8 0 16,-4-4-31-16,3-1 2 0,12-4-60 15,-26 0 1-15,24-7-81 0,-15-6 2 16,-1-16-171-16,-22-36 0 0</inkml:trace>
  <inkml:trace contextRef="#ctx0" brushRef="#br0" timeOffset="19296.84">25447 7934 731 0,'-9'0'253'0,"5"0"-256"0,4 0 0 0,0 0 7 16,4 0 0-16,-3 0-4 16,2 0 1-16,0 0-37 0,22-2 2 0,4-1-62 15,-3-2 1-15,0-6-62 0,13-6 2 16</inkml:trace>
  <inkml:trace contextRef="#ctx0" brushRef="#br0" timeOffset="19475.34">25590 8090 277 0,'-22'24'245'0,"5"19"-14"0,7 9-26 16,3-10-131-16,-28 152 1 0,35-172-20 16,-2 19 1-16,2-17 32 15,2-7-3-15,4 14-58 16,6-8 1-16,2-6-18 0,15-10 1 16,-6-7-17-16,6-5 1 0,4-6-48 15,1-5 0-15,6-7-48 0,24-20 0 0,-18 8-140 16,0-5 1-16</inkml:trace>
  <inkml:trace contextRef="#ctx0" brushRef="#br0" timeOffset="20827.34">26233 8258 487 0,'0'38'291'0,"3"-17"-216"0,0-4 2 15,2-5-15-15,10 28 1 0,1-27-31 0,14-5 2 16,-16-14-22-16,-2-3 2 0,14-12-8 15,13-23 1-15,-16 10-1 0,6-27 0 0,-20 25 0 16,-2 2 1-16,-7 5-4 16,-2 18 2-16,-3 2-5 0,-2-14 1 0,-8 9-7 15,-10-5 2-15,3 13-5 0,-12 3 1 16,24 6-11-16,-9-1 0 0,11 1-50 16,-7 6-1-16,4 0-87 0,-2 6 1 0</inkml:trace>
  <inkml:trace contextRef="#ctx0" brushRef="#br0" timeOffset="21023.85">26709 8316 639 0,'2'0'307'0,"-2"1"-250"0,0 1-1 15,0-2-32-15,0 1 2 0,0 0-35 16,0 2 0-16,0-3-74 0,0 0 0 0,0 0-340 16</inkml:trace>
  <inkml:trace contextRef="#ctx0" brushRef="#br0" timeOffset="21191.91">26981 7950 568 0,'0'15'343'0,"0"5"-259"0,0-2 1 0,0 3-35 16,0-1 1-16,0 20-35 0,0 2-1 0,0-1-22 15,0-1 0-15,0-3-36 0,0 0 0 16,0-4-79-16,0 0 1 0,0-5-135 16,0-4 2-16</inkml:trace>
  <inkml:trace contextRef="#ctx0" brushRef="#br0" timeOffset="21483.42">27219 8265 410 0,'0'0'325'0,"2"6"-224"15,-1 0 1-15,-1 1-19 0,3 5 0 16,4-4-27-16,-1 4 0 0,15 3 30 16,19-14-47-16,-23-7-28 15,35-8 0-15,-29-4 4 0,-9-1 2 16,-6 1-13-16,-7-10 1 16,-5 24-9-16,-7-8 0 0,-7 0-7 0,-9 7-1 15,-2 1-18-15,-3 2 0 0,1 2-51 16,4 2 2-16,3 2-100 0,6 0 1 0</inkml:trace>
  <inkml:trace contextRef="#ctx0" brushRef="#br0" timeOffset="21631.91">27652 8263 792 0,'-13'0'360'0,"6"4"-238"0,4 0-72 16,0-3-77-1,2 2-168-15,1-3-75 16,-2-3 0-16</inkml:trace>
  <inkml:trace contextRef="#ctx0" brushRef="#br0" timeOffset="21784.42">27870 8175 505 0,'-11'0'291'0,"7"0"-196"16,3 1 0-16,-2 0-29 0,1 1 0 15,4-2-32-15,-2 0-1 0,-2 2-22 0,2-2-1 16,0 0-23-16,-1 1 0 16,1-1-51-16,0 0 1 0,0 0-115 0,-2 1 1 15</inkml:trace>
  <inkml:trace contextRef="#ctx0" brushRef="#br0" timeOffset="22119.92">27196 8453 406 0,'0'1'114'0,"-6"11"-240"15</inkml:trace>
  <inkml:trace contextRef="#ctx0" brushRef="#br0" timeOffset="22615.42">27886 7816 645 0,'-5'0'328'0,"2"8"-238"0,2 1 1 0,-1 16 35 16,-4 138-60-16,7-115-56 15,3 22 0-15,-4-83-28 16,3 44 0-16,1 63-72 0,5 14 0 0,-4-56-148 15,-8-61 0-15</inkml:trace>
  <inkml:trace contextRef="#ctx0" brushRef="#br0" timeOffset="22831.91">28250 8236 565 0,'0'0'235'0,"0"0"-230"16,0 0 2-16,0 0-111 0,0 0 2 15</inkml:trace>
  <inkml:trace contextRef="#ctx0" brushRef="#br0" timeOffset="23067.92">28428 8183 850 0,'15'17'394'0,"-4"-9"-320"16,0-1 1-16,-1-3-27 0,23 9 0 0,-4-9-3 15,-12-13-20-15,9-4-19 16,11-15 2-16,-23-7-17 0,-18-2-15 16,-6 2-3-1,1 22 1-15,-19-28-54 0,7 32 1 0,13 8-96 16,-18-5 0-16,18 1-148 0,-15-7 0 16</inkml:trace>
  <inkml:trace contextRef="#ctx0" brushRef="#br0" timeOffset="23187.92">28708 8195 737 0,'6'5'383'0,"-5"4"-331"0,-1 0 1 15,2-1-38-15,-2-2-1 0,3 6-70 16,-3 1-1-16,0 0-215 0,0-11-1 0</inkml:trace>
  <inkml:trace contextRef="#ctx0" brushRef="#br0" timeOffset="23451.92">28900 7846 946 0,'0'-1'378'0,"0"1"-345"0,0 0 1 0,0 0-3 16,0 0 1-16,4 0-19 0,-1 0 2 15,-1 0-13-15,4 1 0 0,2 4-5 0,37 3 0 16,-20 11 4-16,-9-3 0 0,-4 3 6 15,3 15 0-15,-10 5 53 0,-5-14 28 16,3 18-57-16,-3 4-1 16,0-29-14-16,0 16 0 0,0-4-12 15,0-16 1-15,0 13-3 0,0 9 0 0,3-26-24 16,-3 20 0-16,2-11-142 16,-4-13-211-16</inkml:trace>
  <inkml:trace contextRef="#ctx0" brushRef="#br0" timeOffset="23592.42">29225 8325 925 0,'0'2'316'0,"0"-2"-339"0,0 0 2 15,-1 0-132-15,1 0 2 0</inkml:trace>
  <inkml:trace contextRef="#ctx0" brushRef="#br0" timeOffset="23856.28">29546 8097 771 0,'3'24'309'0,"3"-14"-263"0,-3 1 1 0,2-8-3 16,9 15 0-16,6-16-5 16,3-6-29-16,-14-6-9 15,8-3 0-15,5-18-1 0,-21 9 1 16,-2 1-2-16,-6 0 1 0,-2 2-3 0,-8 3 1 16,-5 4-10-16,-20-1-58 15,29 13-52-15,-11-2 0 16,16-2-215-16,-13-4 0 0</inkml:trace>
  <inkml:trace contextRef="#ctx0" brushRef="#br0" timeOffset="23996.28">29812 8117 830 0,'0'12'382'0,"0"-7"-359"16,0 1 1-16,0-3-71 0,0-1 0 15,0-2-175-15,0-3 2 0</inkml:trace>
  <inkml:trace contextRef="#ctx0" brushRef="#br0" timeOffset="24239.79">29970 7793 572 0,'20'-4'289'0,"-8"1"-171"16,-1 3 1-16,0 0 1 0,12 3 1 0,6 10-30 15,-10 6 0-15,11 22-20 0,-7-6-1 16,3 0-12-16,3 1-1 0,5-1-10 16,0 0 1-16,0-2-17 0,1-2 1 0,-1 0-14 15,-3-2 0-15,1-5-11 0,-3-2 0 16,-7-6-6-16,-16-13 1 0,-3-1-8 0,0 1 0 16,4 3-11-16,-17-11-1 0,7 8-30 15,-3-3 0-15,-25 3-52 0,-12-10 0 0,-8-10-261 16,-43-46-227-16</inkml:trace>
  <inkml:trace contextRef="#ctx0" brushRef="#br0" timeOffset="24339.78">30329 7813 563 0,'19'-3'217'0,"-2"1"-196"0,-6 1-15 16,-2 1 1-16,9-3-72 0,-6 3 1 15,-12 0-373-15</inkml:trace>
  <inkml:trace contextRef="#ctx0" brushRef="#br0" timeOffset="25015.78">28990 7825 435 0,'0'-6'227'0,"2"3"-162"16,-1 3 0-16,4-1-12 0,2-1 1 16,6-1-21-16,4 1 0 15,18-2 9-15,7 4-5 0,-29 0-7 16,-7 6 0-16,24 1-4 16,-21 12 1-16,-15 1 0 0,-2 5 1 15,-13 6 27-15,-12 9-6 0,-22 21-31 16,41-46-1-16,-23 24-1 15,20-20 1-15,13-11-8 0,-3 4 0 0,2-4 2 16,3 2 0-16,5-7-4 0,5 4-1 16,-5-10-4-16,4 7 1 0,12 3-3 15,44 14 1-15,-34-14 0 0,0-1 1 0,-4 3 1 16,-13-4 1-16,5 5 15 16,-14-3 1-16,8 14 45 0,-37 14-6 15,-13-9-42-15,-37 16 0 16,39-30-12-16,0-1 0 0,6-6-13 0,2 0 0 15,6-1-98-15,17-1-198 16,4-3-43-16,-1-1 1 0</inkml:trace>
  <inkml:trace contextRef="#ctx0" brushRef="#br0" timeOffset="25420.78">30277 7717 599 0,'5'-4'295'0,"-2"3"-249"0,0 1 0 0,6-5-17 16,7 1-60-16,2 1-127 15,3-5 0-15</inkml:trace>
  <inkml:trace contextRef="#ctx0" brushRef="#br0" timeOffset="25979.83">30555 7376 346 0,'8'0'223'0,"-1"0"-152"0,1 0 0 0,0 0-21 16,1 0 2-16,10 0-25 0,0 0 2 0,15 1-3 16,-8 3 1-16,19 12 79 0,-8 11-2 15,18 34-48 1,-32-11 2-16,-9 1-2 0,-2 8 0 0,-4 13-19 15,0 1 1-15,-2 7-21 0,-3-1 0 16,3-1-3-16,-5-8 0 0,4 5 33 0,3 23 10 16,1-21-23-1,-5-38 1-15,-8-55-5 0,8 47 1 16,-8-26-19-16,-7 14 0 0,-15-13-10 0,-23-2 0 16,28-6-23-16,-21-1 0 15,11-6-135-15,-56-20-182 0,-24-28-9 16,45 18 0-16</inkml:trace>
  <inkml:trace contextRef="#ctx0" brushRef="#br0" timeOffset="26964.31">13176 10171 539 0,'80'3'220'0,"31"-6"-180"16,-8-6 9-16,-2-2 1 0,417-53-12 16,-405 48 0-16,124-27-35 0,21-20 1 15,52-1 55-15,191 7 33 0,47 2 52 16,12-10-141 0,-52 23-81-16,-200 29 0 15,-51 2-203-15,-10-10 0 0</inkml:trace>
  <inkml:trace contextRef="#ctx0" brushRef="#br0" timeOffset="27716">25410 9260 334 0,'1'0'181'0,"26"0"-42"16,23 0-33-16,27 0-51 15,6 0-29 1,52 0 2-16,34 0-21 0,21-2 1 15,106 0-12-15,127-6 1 0,-185 3 8 16,7 5 1-16,0 4 11 0,3 7-1 0,4 1 18 16,6-11 0-16,46-1 0 0,157-1-19 15,-31-9-10 1,-170-10 1-16,-11-7-16 0,89-20-35 16,-49-8-34-16,-141 25-1 15,-45 9-124-15,-40-3-1 0</inkml:trace>
  <inkml:trace contextRef="#ctx0" brushRef="#br0" timeOffset="50360.09">14194 6784 732 0,'0'-5'253'0,"5"-2"-246"15,1 2 0-15,1 2 18 0,8-5 1 16,3 4-4-16,1 0 2 0,11 5-10 16,-10 4 0-16,-10 1-5 0,16 17 2 15,-3 18 0-15,-14-1 1 0,-1 10 0 16,-4 2 1-16,-2-25-7 0,1 22 1 16,-3-30-4-16,1 20 1 0,-1-9 0 0,2-3 1 15,-2-10-26-15,0-9 0 0,0 13-93 16,0-18-1-16,0-6-150 0,0-11-1 0</inkml:trace>
  <inkml:trace contextRef="#ctx0" brushRef="#br0" timeOffset="50463.59">14340 6664 364 0,'0'-8'192'0,"0"2"-165"16,0 6-1-16,0 0-39 0,0 3 0 15,2-3-77-15,-2 0 0 0</inkml:trace>
  <inkml:trace contextRef="#ctx0" brushRef="#br0" timeOffset="50680.09">14460 6871 790 0,'22'0'329'0,"-7"0"-312"0,-1 0 2 16,1 0-18-16,-2 0 1 0,28-1-18 0,-15-1 1 15,2-2-100-15,-4-3 0 0,12-15-286 16</inkml:trace>
  <inkml:trace contextRef="#ctx0" brushRef="#br0" timeOffset="50880.09">14649 6728 296 0,'-15'-2'240'0,"10"1"-145"0,2-1 0 16,0 10-8-16,-3 2 0 0,3 10-2 0,3 9 1 16,-3 9-12-16,3 2-1 15,3-18-12-15,-2 24 2 0,1-1-10 0,1 21 1 16,3-22 37-16,2-6-23 16,7 7-44-16,1-28-1 15,0-9-11-15,10-8-1 0,-13-5-22 0,10-3-1 16,11-15-102-16,39-32-138 15,-14-2-141-15,-10-1 2 0,-8 6 116 16</inkml:trace>
  <inkml:trace contextRef="#ctx0" brushRef="#br0" timeOffset="51663.09">25943 6459 508 0,'7'0'198'0,"7"0"-139"0,1 0 27 16,-4 2-38-16,15 5 1 16,7 9 1-16,-21 4 2 0,2 16-8 15,-10-6 2-15,-2 0-10 16,-2-15 0-16,0 15-16 0,0-5 2 0,0 3-7 15,0-8-21-15,0-15-39 16,0 10 0-16,0-14-53 0,0 7 0 16,3-27-63-16,-3 16 0 0,6-31-261 15</inkml:trace>
  <inkml:trace contextRef="#ctx0" brushRef="#br0" timeOffset="51756.59">26152 6268 248 0,'0'-38'264'0,"0"23"-163"0,0 3 2 0,0 6-40 16,0 4 0-16,0-15-56 0,0 14 2 15,0 2-25-15,0 10 1 0,0-8-80 0,0-1 0 16</inkml:trace>
  <inkml:trace contextRef="#ctx0" brushRef="#br0" timeOffset="52104.21">26236 6443 593 0,'25'2'304'0,"-10"-2"-260"15,0 0 1-15,3 0-10 0,78 0-50 16,-99-2-37 0,14-2-1-16,18-5-50 0,2-9 0 0,-21 3-11 15,0 1 0-15,-4 2 51 16,-2 2 1-16,-8 15 50 0,4-5 2 0,6-16 26 16,-9 20 0-16,0-4 11 0,3-1 2 15,-3-3 0-15,1-1 0 0,-5 4 22 0,-29-34 14 16,16 35-17-1,5 3 1-15,-11 19 52 0,19 15 19 16,-3 32-42-16,10-48 0 16,0 25 2-16,0-29 2 0,0 17-3 15,0-2 0-15,0-6-12 0,3-2-1 0,1-16-27 16,4 9 0-16,6 0-19 0,9-8 1 16,-13-13-19-16,26 1 0 0,-8-12-27 0,3-4 1 15,5-7-84-15,18-22 2 0,-17 16-226 16,-5-7 1-16</inkml:trace>
  <inkml:trace contextRef="#ctx0" brushRef="#br0" timeOffset="54431.78">14726 2425 890 0,'9'7'382'0,"14"-3"-291"0,2-3-74 16,-1 0 2-16,104 3-12 0,-99-5 0 16,28-7-18-16,-56 1 1 0,104-16-102 0,33-20-169 15,-35 3-235 1</inkml:trace>
  <inkml:trace contextRef="#ctx0" brushRef="#br0" timeOffset="54560.28">15205 2641 538 0,'-18'73'311'0,"10"-30"-261"0,5-5 1 0,0-7-27 16,-11 117 0-16,16-119-16 0,7 35-63 15,0-83-28-15,4 52 0 16,16-7-106-16,-11-33 1 0</inkml:trace>
  <inkml:trace contextRef="#ctx0" brushRef="#br0" timeOffset="55103.28">15371 2021 591 0,'-6'-26'356'0,"1"13"-292"15,4 6 0-15,-1 3 5 0,-1-10-1 16,4 28-3-16,4 0 2 0,-3 3-28 0,10 38 0 16,8 40-15-16,-3-19 0 0,0 6-6 15,9 45 0-15,-12-24 1 0,1 51 4 16,-9-3-18-16,-4-65 1 15,-2-18-9-15,0-14 0 0,0-7-20 16,0-13-1-16,0-5-12 0,0-35 1 0,0 15-30 16,0-4 2-16,0 8-13 15,0-1 1-15,0-37 33 0,0 20 0 0,0-19 34 16,3-33 1-16,3 9 21 0,-1 25 0 16,5-23 19-16,9-17 1 0,-5 32 7 0,1 7-1 15,-1 10-2-15,-8 10 1 0,15-3-7 16,-2 7 0-16,-1 1-13 0,-10 0-1 15,0 4-12-15,18 8 1 0,-16-7-2 0,20 17-1 16,-9-13-13-16,2-2 1 0,3-4-13 16,0-1-1-16,-13-7 3 0,27 0 0 0,-12-7 8 15,-1-7 2-15,-1-5 6 0,10-20 1 16,-12 3-4-16,-10-6 5 16,-10 30 2-16,-1-32 0 15,-10 43-3-15,-1 0 0 0,-16-8 1 16,0 10 1-16,-2 4 12 0,-1 4 1 0,2 7-3 15,1 5-1-15,-7 27 14 0,17-4 1 16,5 9 3-16,3 0 2 0,6-2 2 0,0-26-1 16,6 5 26-16,12 21-18 15,18 12-33-15,22-18 1 0,-24-34-18 16,3-5 1-16,21-2-13 0,16-18-143 16,-33-8-190-1,85-67 19-15,-70 7-119 16</inkml:trace>
  <inkml:trace contextRef="#ctx0" brushRef="#br0" timeOffset="55807.78">17168 2500 691 0,'-41'41'401'0,"15"-12"-319"0,4-1 0 0,2-2-25 16,-67 113 1-16,79-109-38 0,-6 16-1 0,10-4-26 16,2-7 0-16,8-14-9 0,3-15 2 15,2-1-41-15,20 8 0 0,-2-17-50 16,6-10-1-16,2-12 25 0,22-34 0 0,-21 9 58 16,2-3-1-16,-10 5 36 0,-4 2 1 15,-8 12 38-15,-9 5 0 0,-3 16 39 0,-5 7 1 16,1 8-8-16,-2-1 1 0,-2 7-30 15,2-3 0-15,2 9-17 0,-2 28 0 0,0 5-4 16,0-11-28 0,1 47-15-16,2-28 2 0,4-3-57 15,-1-18 0-15,14-7-29 0,-5-17 0 16,2-7-102-16,11-3 1 0</inkml:trace>
  <inkml:trace contextRef="#ctx0" brushRef="#br0" timeOffset="56079.8">17540 2609 464 0,'0'0'355'0,"0"5"-234"0,0-1 2 0,0 4-40 16,0 1-1-16,0 9-34 0,0 5 0 15,0 17-14-15,0-12 0 0,0 1-12 16,0-1 1-16,0-1-13 0,0-2 0 16,0-3-13-16,0-5 1 0,0-5-21 15,0-6 0-15,1-4 1 0,1 2-1 0,-1-20 0 16,4 17-1-16,19-27-2 0,16-31 84 15,17-18-19 1,-20 45-1-16,-12 17-1 0,-16 12 1 0,9 0 3 16,-2 8 1-16,-1 5-16 0,-4 9 1 15,-2 4-19-15,-4 8 1 0,1-2-32 0,-3 1-1 16,1-8-45-16,1-4-1 0,-3-17-93 16,-1 1 0-16,1-2-175 0,3 5 0 0</inkml:trace>
  <inkml:trace contextRef="#ctx0" brushRef="#br0" timeOffset="56247.8">17954 2591 614 0,'0'0'282'0,"0"0"-233"0,0 0 1 16,-1 5-12-16,1 1 0 0,1 6-24 16,1 5 2-16,4 16-12 0,1-4 1 0,1 0-5 15,10 17 0-15,-14-33-77 0,10 11-59 16,-10-20 26-16,16 19 1 15,-18-27-73-15,-7-11 0 0</inkml:trace>
  <inkml:trace contextRef="#ctx0" brushRef="#br0" timeOffset="56379.8">18025 2326 342 0,'-3'2'206'0,"2"5"-184"0,-1 3 2 15,2 0-53-15,-2 6 1 0,2 4-91 0,0-2 2 16</inkml:trace>
  <inkml:trace contextRef="#ctx0" brushRef="#br0" timeOffset="57075.81">18154 2639 535 0,'0'27'359'0,"0"-10"-254"16,0-1 1-16,0-2-49 0,0-2 0 0,0 16 11 15,0-4-32-15,0 5-33 16,0-16 1-16,0-4-4 16,0-7 0-16,0-2-33 0,5-14-49 15,1 7 52-15,5-22 1 16,10-26 29-16,-2 18 1 0,7-19 27 0,-6 23 1 16,3 5 60-16,-12 23 5 15,-4-1-47-15,18-8 0 0,-21 19-6 16,12 4 0-16,-13 1-21 15,3 7 1-15,5 22-15 0,-5-8 0 0,0 0-23 16,-3-2 1-16,3-5-36 0,0-2 1 16,-2-15-37-16,0-2 1 0,5 15-7 15,0-14 0-15,-2-8 3 0,2-6 40 16,-9-1 48-16,11-3 0 16,18-25 61-16,-44 49 69 15,39-52-14-15,-21 30-22 16,-3 11-66-16,-6 13 0 15,11-21-23-15,-5 9 0 0,1-2-12 0,1 0 1 16,2 2-34-16,-3-2 1 16,3-4-22-16,26 8 1 0,-6-24 23 0,5-18 0 15,3-10 33-15,-14 22 0 0,-1 6 40 16,-4 5 2-16,-10 14 98 0,0-1 0 16,0 5-93-16,-3 3 2 15,0 0-17-15,1 2-74 16,11 23-28-16,-10-24 2 0,3 7-234 15,3-18 7-15,10-6 284 16,5-28 1-16,9-15 105 16,-27 50 0-16,6-3 42 0,-8 7 1 0,4 4-7 15,-14 3-1-15,10 21 38 0,0 40-91 16,-5-23-66 0,1-1 1-16,1-37-17 0,0-3 0 15,4 0-34-15,10 1-45 0,-9-30 61 16,29 5 1-16,1-36 24 15,-18 26 0-15,-5 8 17 0,2 4 1 0,1 6 23 16,-12 10 1-16,2 6 37 0,4 5-21 16,-12-5-37-1,9 12 0-15,13 21-91 0,-12-31-109 16,-1 6 22-16,4-5 2 16,-17-31-144-16,11 15 1 0</inkml:trace>
  <inkml:trace contextRef="#ctx0" brushRef="#br0" timeOffset="57307.81">19045 1742 483 0,'0'0'368'0,"2"6"-227"0,0-1 1 16,0 4-19-16,3 9 0 0,1 11-20 16,0 6 0-16,4 12-33 0,5 39 2 0,-6-14-18 15,1 6 1-15,1 41-17 0,-9-42 1 16,-2-2-21-16,0-7 0 0,1-6 4 0,4-12 0 15,6 2-4-15,-1-4-1 0,-10-51-13 16,16 66 0-16,-4-37-16 16,-1-9 1-16,1-7-16 0,0-8 2 0,-5-6-25 15,-4 0 1-15,23-12-64 0,-11-3 2 16,-24 20-222-16,32-43 1 0</inkml:trace>
  <inkml:trace contextRef="#ctx0" brushRef="#br0" timeOffset="58087.81">20925 2096 625 0,'-28'0'313'0,"8"-1"-242"15,4 1 0-15,3 3 2 0,-19 4-1 16,-4 13-19-16,1 17 0 0,12 5-18 15,2 6 1-15,5 2-19 0,3 1 1 16,8-5-14-16,3-4 1 0,6-28-5 0,2 0 1 16,7 9-1-16,15-1 1 0,-1-16-33 15,20-13 2-15,-18-17-92 0,55-58-7 16,-22-10 96-16,-19 8-1 16,-15 13 31-16,-2-4 1 0,-5-3 6 15,-9-1 1-15,-4-3 4 0,-6 5 1 16,-4 0 25-16,-2 10 1 0,-3 2 80 0,-5 18-34 15,16 76-50 1,-11-45-1-16,3 36-15 0,10-4 0 0,-9 50-9 16,6-26 1-16,6 73 2 0,5 71-1 0,-6-87-2 15,-3-14 0-15,-2-2-7 0,5-11 1 16,0-3-26-16,2-20-1 0,4-6-140 16,2-30-95-16,13 11-43 15,-20-33-1-15</inkml:trace>
  <inkml:trace contextRef="#ctx0" brushRef="#br0" timeOffset="58227.3">21407 2199 654 0,'0'9'451'0,"0"9"-259"0,-3 5-96 15,3-3-79-15,-3 64 0 16,3-88-22-16,0 13 1 0,0-2-34 0,0-3 2 16,3 13-50-16,7-8 1 0,-14-31-52 15,8 20 1-15,4-6-42 0,29-45 0 0,-26 2-170 16</inkml:trace>
  <inkml:trace contextRef="#ctx0" brushRef="#br0" timeOffset="58284.3">21530 1952 110 0,'0'1'70'0,"0"2"-111"0,0 0 1 15</inkml:trace>
  <inkml:trace contextRef="#ctx0" brushRef="#br0" timeOffset="58572.29">21545 2278 339 0,'5'21'369'0,"-2"6"-72"16,2 0-56-16,-1-7-169 15,15 69 1-15,-16-81-43 0,3 2 1 16,-3-10-21-16,5 9 1 0,9-2-19 0,-5-7 0 16,0-7-17-16,17-11-1 0,-7-9-21 15,22-32 0-15,-10 8-18 0,-1-2-1 0,-3-8-1 16,-2-2-1-16,-5-10 33 16,-6-4-1-16,-4 0 33 0,-9-5 0 0,-4-3 60 15,-9-3 66-15,-5 43-5 16,11 78-71-16,-8-48-32 15,-9 38 2-15,10 18 5 16,25-46 2-16,-37 117 6 0,21-46 1 0,4-18 47 16,15 145-51-16,5-95-37 15,-4-49 0-15,-1-9-48 0,3-8-1 16,3-8-23-16,-2-5 0 0,-5-5-215 16,-14-9-1-16</inkml:trace>
  <inkml:trace contextRef="#ctx0" brushRef="#br0" timeOffset="58951.95">22197 1896 605 0,'-16'0'313'0,"7"0"-216"15,3 5-50 1,0 8-68-16,-17 19-193 16,-3 14-46-16,4-31 1 15</inkml:trace>
  <inkml:trace contextRef="#ctx0" brushRef="#br0" timeOffset="59159.95">22100 2162 513 0,'9'0'273'0,"-3"0"-228"16,1 0 1-16,0 0-16 0,-1 0 0 16,-1 0-19-16,7-2 2 0,5 1-18 0,2-5-1 15,4-2-21-15,-4 1-1 0,-3-4-19 16,1-2 1-16,-5 4-5 0,-1-2 0 15,-7 2 0-15,-13 19 1 0,9-10-60 16,-3 0 6-16,3-3 51 16,0 1 2-16,-3 6-65 0</inkml:trace>
  <inkml:trace contextRef="#ctx0" brushRef="#br0" timeOffset="59507.95">22149 2113 180 0,'-4'0'218'0,"0"0"-116"15,1 0 0-15,3 1 5 0,0 3 1 16,-3 8-24-16,2 0 2 0,-1 16-22 16,0-3 0-16,1 4-14 0,-3 14 0 0,-1-8 14 15,3-14-42-15,-2 12-27 16,2-22 1-16,1 27-2 15,1-36-1-15,-2 11-14 0,4-12 0 0,-1-12-9 16,1 8-1-16,2-3 12 0,7-13-1 16,20-33 18-16,-14 21 0 0,7-17 19 0,-8 17-1 15,-6 19 29-15,-3 2 1 16,8-11 4-16,-8 18 0 0,12-14 5 0,-2 11 1 16,-12 17 24-16,-7 13-49 15,22 27-29-15,-17 2 1 0,-3-5-41 16,0-31 0-16,0 19-182 0,0-10-125 15,0-20 107 1,0 12 1-16</inkml:trace>
  <inkml:trace contextRef="#ctx0" brushRef="#br0" timeOffset="59651.95">22350 2204 210 0,'0'-54'159'0,"0"10"-114"0,0 4 0 0,0 4-2 16,0 1 0-16,0-37 2 0,0 9 0 0,0 13-11 15,2 9-1-15,-1-5 42 16,6 33-9-16,0 16-53 15,8 18 2-15,-25-17-14 0,14 9 0 0,17 78-25 16,-21-48 2-16,0-23-54 0,0 23 2 16,-2-8-55-16,0-20 1 0</inkml:trace>
  <inkml:trace contextRef="#ctx0" brushRef="#br0" timeOffset="59904">22361 2231 254 0,'5'-11'318'0,"7"6"-108"0,2-2-97 15,-2 0-83 1,29-11 1-16,1-2-23 15,-16 9 1-15,-13 5-8 0,13-7 1 0,9-6-6 0,-25 11 0 16,11-9-30-16,3-13 1 16,-13 12 14-16,-7 10 1 0,6-10 15 0,-9 17 1 15,1-4 10-15,-2 3 0 0,-3 9 35 16,4-9 0-16,-2 5 22 0,-2 3 1 0,-11 15 10 16,8 4 1-16,-4 8 0 0,-1 18 1 15,4-7 72-15,6-22-48 0,1 18-71 16,3-5-1-16,6-7-13 15,2-10-1-15,11-6-8 0,-3-7 2 0,1-5-23 16,1-2 2-16,4-3-59 0,0-6-1 16,7-8-257-16</inkml:trace>
  <inkml:trace contextRef="#ctx0" brushRef="#br0" timeOffset="60919.99">24542 1951 421 0,'-26'18'312'0,"6"1"-205"16,6 2 1-16,-1-2-8 0,-49 80 0 15,54-74 24-15,-6 40-42 16,14-15-51-16,8-18 0 0,3-26-21 16,-1-1 2-16,13 5-27 0,16-2 2 15,-6-8-31-15,1-1 1 0,4-8-23 16,-3-6 1-16,2-5 13 0,12-17 1 0,-23 11 1 15,-1-1 1-15,-6-3 9 0,-2 4 1 16,-7-1 25-16,0 0 2 0,-5 1 14 16,-3 15 1-16,2-9 5 0,-2 1 1 15,0 1 3-15,0 4 0 0,0 10-1 0,0-7 1 16,0 7 1-16,0 3 1 0,0 11 18 0,1-15 0 16,-1 9-2-16,2 3 0 0,-1 2-4 15,11 41 2-15,-10-21-1 0,-1 2 1 16,2 9 29-16,-1-19 0 0,0 13-26 15,1-2 0-15,-2-3-9 16,-1-3 1-16,0-16-7 0,0-9 0 0,0 3-18 16,2-1 0-16,-2-12-12 15,3 8 0-15,1-7-19 0,12-20 0 0,7-21-59 16,14-37 14-16,-5 18 37 16,-3 13 0-16,-3 17-57 0,3 4-22 15,-10 12 70 1,-4 15 0-16,-7 7-3 0,1 0 1 0,-3 0 10 15,-3 0 1-15,-8 0-36 0,7 3-1 16,1-1 10-16,-1 0-1 0,-1 2 47 0,1 0-1 16,-2-1 39-16,3 2-1 0,-3 0 62 0,3 1 0 15,11 35 39-15,-13-27 0 0,1 10-11 16,-2-2 1-16,0 3-27 0,-2-11 0 16,2 14-26-16,-1-2 1 0,1-2-21 0,-3-6-1 15,3-3 24-15,4-12-15 16,4 4-39-16,-5-18 1 15,5 6-6-15,42-15 2 0,-25-6-2 16,15-22 0-16,-12 12-1 0,-1 1 1 0,-16 21 0 16,26-35 0-16,-28 41 1 0,0-1 0 15,7-9-5-15,7-1-31 0,-20 17 11 16,0 0 1-16,7-6-1 16,-17 14 2-16,10-9-21 0,-2 2 1 0,-1 1 2 15,2 0 0-15,-2 0 23 0,0 0-1 0,0 0 19 16,1 0 0-16,-1 0 4 0,0 0 1 15,0 1 13-15,0 2-1 0,-3 1 51 0,-1 7 9 16,-4 21-36 0,1-7-1-16,-6 25 54 0,9-15-15 15,2-2-58 1,1-4 1-16,2-23-7 0,1 11 0 0,5-15-1 16,3 10 0-16,4-11-12 0,-10-6 1 15,25 4-6-15,2-16 1 0,-13 1 2 16,7-18 0-16,-16 9 5 0,-3 4 0 0,-4-2-5 15,-2 12 1-15,-3 0-13 0,-2-7 2 0,-6-1-8 16,-12-5-1-16,5 10-6 0,-8-4-1 16,9 11-46-16,0 2-1 0,8 5-94 0,-7-4 2 15,6 2-105-15,-6-7 1 16</inkml:trace>
  <inkml:trace contextRef="#ctx0" brushRef="#br0" timeOffset="61178.99">25441 1860 431 0,'0'0'251'0,"0"4"-199"16,0 3 1-16,0-2-37 0,0-1 2 0,-2 0-21 16,2 2 0-16,0-11 1 0,0 5 1 15,0 0-10-15,0 4 1 0,-1-2-32 16,1-2 23-16,0 1 18 15,-2 1 0-15,0 3 1 0,2-3 1 16,-3-1 0-16,2 2 0 0,-2 0 1 16,-5 2 0-16,7-5 0 0,-6 6 0 0,7-6-7 15,-6 6 0-15,2-3-89 0,-1-1 1 0,3-2-278 16</inkml:trace>
  <inkml:trace contextRef="#ctx0" brushRef="#br0" timeOffset="61464">25617 1816 480 0,'-5'0'270'0,"2"-1"-177"16,3 1 0-16,0 2 8 0,-4 2 0 16,1 12 56-16,0 19-47 0,6 5-62 15,6 33 0-15,-3-54-5 16,5 26 0-16,10 5 12 0,-8-19 0 15,2-4-16-15,9 12 1 0,-13-20-8 0,-9-10 2 16,3 4-10-16,-7-11 0 0,-1 2-18 16,-6 9 1-16,-7-9-11 0,7-5 1 0,-46 13-10 15,18-11 0-15,-12-1-46 0,18-3-40 16,-21-7-47 0,-26-12-181-16,36-33-401 15</inkml:trace>
  <inkml:trace contextRef="#ctx0" brushRef="#br0" timeOffset="61776.1">25878 1844 649 0,'-3'0'235'0,"0"0"-193"16,3 0 0-16,0 2 26 0,-3 2-38 15,0 4-26 1,3-2 0-16,3-7-4 0,-3 10 1 0,-3 24-1 15,9-18 1-15,-3-5 2 0,0-1 1 16,-1-4 20-16,4 8 0 0,-2-2 17 0,1-1 1 16,3 11 5-16,0-6 0 0,-1 1 8 15,-4-1 0-15,2 3-8 0,0 2 0 0,-1-1 3 16,-1 4 0-16,0-16-3 0,5 13 0 16,6 8-20-16,-5-13-1 0,2 2 16 15,-11-10 0-15,1 9-31 16,-7-3 2-16,-11 6-9 0,-3-13 0 15,-3 1-12-15,-3-4 0 0,-17 1-59 16,-8-1-50-16,22-1-23 16,-17-1 1-16</inkml:trace>
  <inkml:trace contextRef="#ctx0" brushRef="#br0" timeOffset="62148.1">27344 1842 723 0,'29'0'268'0,"9"0"-251"16,4 0-9-1,-6-1-16-15,127-7-1 0,-140 7-52 16,19-6 1-16,-48 4-79 0,57-10 1 16,-28-4-227-16</inkml:trace>
  <inkml:trace contextRef="#ctx0" brushRef="#br0" timeOffset="62747.6">27600 1639 508 0,'-11'3'277'0,"5"14"-194"0,-1 0-1 0,4 6-17 0,-16 90-1 15,19-87-21-15,-2 27 1 0,4-54-19 16,-4 52 0-16,2-5-15 0,0-3 0 0,3-8-17 16,1-5 0-16,3-8-5 15,-2-19 0-15,15 16-24 0,4-16 1 0,-16-7-48 16,10-7 2-16,13-18 11 0,0-25 1 16,-9 8 8-16,1-1-1 0,-4-3 21 0,-1-1 1 15,-3 2 40-15,-4-4 0 0,-5 1 36 16,0 2 1-16,-3 24 10 0,-2-27 0 0,-1 24-6 15,2-28 1-15,-2-1 14 0,0 1 0 0,0 37-8 16,0-25 1-16,0 12 10 0,1 10 1 16,1 11-5-16,-1 28 0 0,-1 6-25 15,10 19 0-15,-1 38-4 0,-6-47 0 0,1 35 7 16,1 1 1-16,-2 80 18 0,-4-32 9 16,-10 2-49-1,4-57 2-15,2-16-14 0,0-13 1 0,4-5-31 16,1-37 1-16,0 25-3 0,0-12 0 15,-4 6-16-15,4-6 0 0,7-21-80 0,2 9 25 16,23-32 79 0,11-17-1-16,-24 41 21 0,1 3 0 0,1 5 19 15,-2 5 2-15,0 2 2 0,1 1 2 16,-10 1-14-16,-4 0 0 0,10 1-3 0,0 3 0 16,-10-3 1-16,19 4 1 0,-1 0-9 15,-4-5 1-15,-11-4-5 0,16-4 0 0,10-12 0 16,-9-1 1-16,10-12 6 0,-13 8 1 15,-9 0 6-15,-6 0 0 0,-2 6 10 16,-6 1 1-16,-10 13 32 0,-12-3 19 16,-14 6-28-16,-6 7 0 0,1 10-16 15,6 11 2-15,-16 38 11 0,22 11 11 16,6-1-36 0,17-21 0-16,9-18-24 0,6 0 0 0,16-20-35 15,71 28 49-15,19-26-40 16,10-12 0-16,-5-5-153 0,64-5-458 15</inkml:trace>
  <inkml:trace contextRef="#ctx0" brushRef="#br0" timeOffset="63408.32">29497 1548 845 0,'-17'0'294'0,"3"6"-278"0,4 4-1 0,2 3 12 0,-18 25 0 15,15 17-10-15,8-35 0 16,6 32 5-16,8-20-4 0,7 19-11 16,16 27 0-16,-8-49 7 0,0-1 2 15,-20-17 33-15,-4-11 0 0,-4 3-27 16,1 0 2-16,-7 0-18 0,1-3 0 0,-27 8-3 15,-14 0 0-15,25-8-3 0,-38 2 0 16,19-4-21-16,22 1-1 0,-18-6-30 0,7 1 1 16,8-5-8-16,17 7 1 0,-11-15-12 15,19-3 1-15,8 11-14 0,18-16 0 0,2 4 12 16,35-8-1-16,-11 10 14 0,1-3 1 0,7 3 11 16,-4 1 0-16,-3 2 21 0,-3 1 1 15,4-2 8-15,1-3 30 16,-12 0 3-16,-21 5 1 0,-12 7 7 15,-9 7 1-15,3-8 21 0,-6 9 0 16,0 0 29-16,-3 7 2 0,3-6-41 0,0 0 0 16,0 2-23-16,-1 3-1 0,-3 0-2 15,1 4 1-15,-18 40 13 0,15 0 16 16,4-20-20-16,-1 25 2 16,1 2-6-16,2-4 1 0,0-11-10 0,2-5-1 15,0-22-7-15,2 29 0 0,3-23-22 16,-1-3 2-16,4-5-1 0,1-5 1 0,-5-7-35 15,-7-5 0-15,7 3-8 0,1-2 1 16,4-13 10-16,31-32 1 0,-32 18 19 16,-2-1 1-16,0 1 27 0,-5 2 1 15,4 17 85-15,-2 3 34 0,3-12-21 16,-2 8 0-16,2 8-13 16,-16 28 1-16,11-18-24 0,-1 3 1 0,7 55-15 15,-18-28 1-15,1-2-10 0,-1-1 0 0,4-19 1 16,-7 21 8-16,12-30-24 15,0 13 2-15,6-24-28 16,0-11 2-16,25-2-72 0,23-44-113 16,25-17 11-16,-34 40 0 0</inkml:trace>
  <inkml:trace contextRef="#ctx0" brushRef="#br0" timeOffset="64975.9">30260 1908 450 0,'22'-10'170'0,"-7"-3"-165"0,-2 5 1 16,2-4-22-16,23-19 2 0,-1-12-67 16,-11 0-19-16,-8 2 56 15,-16 29 2-15,4-23 23 0,-9 21 2 16,0 10 40-16,-3 3 1 0,-13-8 119 0,9 16 6 15,-21-4-74 1,-12 15 2-16,22 10-7 0,-3 24 0 16,11-9-6-16,0 0 2 0,3 0-18 0,2-4 1 15,5-3-20-15,3-22 1 0,3-1 26 16,9 17-28-16,2-11-33 16,20 3 1-16,-10-18-20 0,13-5 2 15,-21-3 4-15,13-7 2 0,-14 0-23 0,34-20 1 16,-1-1 4-16,-19 9-1 0,0-5 1 15,2-1 26-15,-6 2 8 16,-14 12 1-16,-8 13 1 0,0-2 0 16,-2 4 3-16,5-5 0 0,-7 8 3 15,5-4 1-15,-1-1-5 0,0 2 1 0,4 0 0 16,1-1 1-16,39-6-5 0,-27 4 1 16,12-7-15-16,-10-3 0 0,-1-5-32 0,-6-5-11 15,-1-15 50-15,-15 20 1 16,-4 16 17-16,-3-5 2 0,-7 4 27 15,4 1-1-15,4 5-2 0,-30-1 1 0,3 14-1 16,8 2 0-16,4 7-9 0,-7 21 2 16,12-13-2-16,7 1-1 0,3-4-2 0,3-1-1 15,8-17-1-15,1-2-1 0,11 22-15 16,5-15 1-16,5-4-18 0,17-2 2 0,-25-11-5 16,16 0 1-16,-5-2-105 15,27-14-59-15,28-12-6 16,-5-25 0-16</inkml:trace>
  <inkml:trace contextRef="#ctx0" brushRef="#br0" timeOffset="65287.88">31085 1595 447 0,'-20'0'342'0,"11"0"-269"0,4 0 0 0,2 0-6 16,0 0 0-16,3 0-19 0,0 1 1 0,6-1-27 16,-4 2 2-16,5 1-15 15,1-1 0-15,29 9-6 0,2-9 1 0,-12-1-13 16,-13-1 1-16,31 0-13 0,-18 0 0 15,-16-2 2-15,3 1-1 0,18-5 11 0,-17 2 1 16,-1-4 10-16,-11 6 1 0,7-7 9 16,-20 12 2-16,13-6 18 0,-3 0 2 0,0 3 15 15,-3-2 1-15,0 2-22 0,-2-3-1 0,0 9 3 16,-5 0 1-16,-45 20 9 0,26 29 1 16,16-15 1-16,2 1 0 0,6 0-8 0,3-1 1 15,4-24-8-15,3 16 2 0,2-23-10 16,-3-2 1-16,19 18-12 0,10-14 0 0,11-10-15 15,-27-1 0-15,2-3-26 0,39-12 0 0,-37 5-28 16,46-22 0-16,-1-4-54 0,-24 11 1 16,-8-1-98-16,-2 0 1 0,-14-21-466 15</inkml:trace>
  <inkml:trace contextRef="#ctx0" brushRef="#br0" timeOffset="66496.23">19477 3268 480 0,'0'0'313'0,"6"21"-81"0,0 33-55 15,0 15-89-15,0 46-47 16,8 235-31 0,-14-307-1-16,0 31-6 0,-6-1 1 0,3-6-8 0,0-20 1 15,0-5-67-15,3-4-76 16,1-55 115-16,1 22 0 15,1-5 18-15,3 11 0 0,0-46-5 16,31-40 18-16,-3-41 11 16,-10 48 2-16,-2 37 13 0,-1 7 2 15,4 13 6-15,-2 7 1 0,0 6 5 16,-3 1 0-16,-12 9-1 0,8 5 1 0,-3 6-14 16,-4 20 1-16,-9-23-15 0,0 16 0 15,-2 1-15-15,-5-18 0 0,-2 19-31 16,-14 16 2-16,7-23-34 0,-15 11 2 0,13-19-16 15,3-5 2-15,8-12 8 16,0-3 1-16,-4 5-71 0,8-7 77 16,3-1 78-16,8-7 0 15,-5 6 24-15,0 0 0 0,26-20-11 0,15-1 2 16,-7 3-15-16,5-2 2 0,21-16-11 16,-19 14 1-16,1-2-3 0,-1-1 0 0,1 0 7 15,-3 0 1-15,-3 1-1 0,-5 1-1 16,-6 2-4-16,-6 0 0 0,-17 13-2 15,-3-2 1-15,7-14-2 0,-15 5 0 0,-4 15 7 16,-14-6 45-16,-7 6-17 16,-5 3 0-16,8 14 0 0,2 6 0 15,-3 20 27-15,-16 50-5 16,25-20-47 0,11-11 0-16,11-23-17 0,2-2 0 0,7-18-80 15,10-3-39-15,24 19 32 16,-2-22 1-16,19-12 22 0,-41-2 1 15,-1-6-145-15,37-26 0 0</inkml:trace>
  <inkml:trace contextRef="#ctx0" brushRef="#br0" timeOffset="67311.73">20550 3870 271 0,'0'-13'364'0,"-1"11"-224"0,-1 0 0 0,-2 6-72 16,0 5 2-16,-3 2-21 0,-12 20 1 15,-7 22-10-15,-1 9 0 0,11-1 12 0,4 1-49 16,12-42-18-1,-1 23 2-15,8-39-7 0,5 11-1 16,16-7-28-16,-2-9 0 0,2-6 27 16,-1-7 0-16,4-7-39 0,18-26 1 0,-15 8 7 15,-3 1 2-15,-2 3 37 0,-6 3 1 16,-7 7 15-16,-1 5 1 0,-11 12 18 16,0 0 1-16,3-13 29 0,-7 19 0 0,4-9 19 15,-8 22 1-15,4-11-33 0,0-4 0 16,-3 6-30-16,2 1 1 0,-4 5 1 15,0-1 1-15,-27 46 24 0,27-15-16 16,1-2-19 0,0-4 1-16,6-11 1 0,-2-18-1 0,3-1-2 15,3 8-1-15,2-9-12 0,-9-7 0 16,4 1-6-16,32-1 1 0,-9-21 14 0,-6 2 1 16,9-17 6-16,-10 19 0 0,-2 7-1 15,-2-2 0-15,-4 5 5 0,-7 8 1 0,4-2 36 16,-8 7 44-16,-5 11-61 15,10-10 0-15,-5 2-17 16,3 2 0-16,11 36-7 0,-10-21 0 0,4 11-9 16,-1-13 1-16,-4-14-40 0,2 2 0 15,6 12-20-15,-1-14 1 0,-6-4-54 0,-5-6 2 16,2 0-15-16,8 1 1 16,-4-2 5-16,35-43 1 0,-37 43 65 15,3-9 0-15,3-2 67 0,-3 11 2 0,-4 2 56 16,-2 1 1-16,2-1 28 0,-4 6 1 15,2-1 0-15,0 0 1 0,0 5 57 0,2-1-49 16,-2 0-79 0,3 14 1-16,0-1 1 0,0-12 2 0,7 17-18 15,3-13 2-15,-16-25-13 0,35 29 0 16,-11-18-7-16,10-10 1 0,-11-4 5 16,2-3 0-16,8-16 2 0,-11 13 0 0,-7-1 37 15,-2 5 42 1,-10 17-48-16,1 3 1 0,-1 1-23 15,0-5 2-15,-1 14-14 0,1-7 1 16,0 2-7-16,0 1 1 0,-4 25-28 0,3-18 2 16,4-7 22-16,4 10 0 0,6-4 13 15,-13-24 0-15,49 35 9 0,-20-20-1 0,-14 1 16 16,13 2 1-16,3 6 15 0,10 16 0 16,-7 17 12-16,-17-9 0 0,-8 6-10 15,-4-1 0-15,-7 0-14 0,1-20 1 0,-7 1 17 16,-3 17-15-16,-15 12-31 15,3-27 0-15,-6-9-22 16,10-13 2-16,10-5 2 0,-8-6-1 16,8 1-17-16,-16-17-1 0,-2-17-113 15,4-3-109-15,2-5 55 16,6 7 0-16,12 7-43 0,0-5 0 16</inkml:trace>
  <inkml:trace contextRef="#ctx0" brushRef="#br0" timeOffset="67543.23">21658 3948 449 0,'29'0'315'0,"2"-2"-204"0,-10 0-86 16,-5-1 1-16,59-17-17 0,-72 18 1 0,6-6-11 15,-3-5 0-15,2 1-2 16,-7-1 0-16,-4-1 5 0,-3 3 1 0,2 6 11 16,0 13 0-16,-8-17 38 0,3 8 1 15,-39-9-7-15,28 17 0 0,6 5-11 16,2 5-1-16,1 30 29 0,13-23-19 15,4 18-32-15,9-4 1 16,8-7-12-16,2-11 1 0,13-5-1 0,27-3 1 16,25-19-83-16,-20-8-209 15,119-36-234 1</inkml:trace>
  <inkml:trace contextRef="#ctx0" brushRef="#br0" timeOffset="67763.73">22756 3585 526 0,'1'0'344'0,"6"10"-191"16,-4 11-21-16,0-2-88 15,4 12 0-15,6 74-17 16,-13-80-53-16,0-30-45 15,3 38 2-15,0-5-85 0,-3-24 1 16,1-4-95-16,1 8 1 0</inkml:trace>
  <inkml:trace contextRef="#ctx0" brushRef="#br0" timeOffset="68128.23">22946 3500 287 0,'10'-38'257'0,"-5"19"-193"15,-3 6 1-15,-1 6-44 0,4-16 1 16,-3 16-19-16,-1 3 0 0,4 4-6 15,-7 4 0-15,4-3-7 0,0-1 2 0,1 4 4 16,0 1 1-16,-2-1 15 0,4 2 1 16,18 32 31-16,-11-15 2 0,-7-16 19 15,10 16-1-15,2-10-38 0,15 4 0 16,-4-12-25-16,1-1 1 0,-15-5-39 16,17-2 0-16,-12-5-104 0,35-11 14 15,-20-6 111-15,4-13 0 16,-28 25 34-16,-10 9 0 0,1-5 90 0,-8 6 27 15,-7 1 10 1,12 8-15-16,-5-7-103 16,-41 2 0-16,30 6-9 0,0 8 0 15,11 2 22-15,4 4 1 0,1 7 28 16,2 3 1-16,0 8-2 0,0-16 0 0,0 22-24 16,0-21 0-16,2 22-22 0,3 21-1 15,0-30-19-15,2-4 1 0,0-6-7 16,9 2 1-16,-10-26-30 0,13 8 1 15,-9-13-95-15,19-2 1 0,-16-6-193 16,24-19-1-16</inkml:trace>
  <inkml:trace contextRef="#ctx0" brushRef="#br0" timeOffset="69020.23">24379 3469 522 0,'0'-12'258'0,"0"4"-169"0,3 2-59 16,0-1 2-16,15-12 53 0,9 12 11 15,-12 10-53 1,33 4 1-16,-20 16 27 0,7 40-10 16,-15-14-52-16,-15-35-1 15,4 18-14-15,0-17 1 0,0-10-69 0,17 4-88 16,-13-15 52 0,11-6 2-16,18-22 8 0,-6-19 0 15,-14 19 64-15,-1 2 1 0,-1 5 47 16,-4 5 0-16,-7 17 116 0,-2 1 87 15,0 6-112-15,10 0 0 16,-10 12-25-16,-16-10 1 0,17 3-44 16,15 56 2-16,-16-43-30 0,3-3 2 0,-4-11-2 15,6 4 0-15,11 3-19 0,10-12-1 16,-20-4-23-16,13-4 0 0,8-13-30 16,26-28 26-16,-20 6 34 15,-14 9 1-15,-13 11 8 16,-3 1 1-16,-4 8 34 0,-6 12 45 15,0-1-62-15,-3-4 1 16,0 14-6-16,-1-4 1 0,-2 3-2 0,-4 10 1 16,-27 33-9-16,28-25 1 0,6-3-11 15,0-2-1-15,3-4-9 0,2-11 1 0,1-3-1 16,7 14 0-16,1-14-15 0,-12-11-1 16,34 16-60-16,3-23 15 15,-10 1 56-15,0-7 2 0,-20 16 33 16,11-7 2-16,0 4 36 0,-8 12 0 15,-6 0-8-15,-10 5 0 0,7-6-36 16,7 4 2-16,-7 1-18 0,16 38 2 16,-12-38-1-16,8 9 0 0,16-5-142 15,-8-15-54-15,14-4 108 16,24-14 0-16,-22-9-48 0,6-25 0 16,-16 17 136-16,-15 27 0 0,20-21 138 0,-25 30 1 15,13-7 10-15,-16 10 0 0,-3 1-19 16,1 4 2-16,-1 0 20 0,-1 4-61 15,2 26-57-15,-5-14 0 16,-7 17-9-16,0-19 0 0,-1 1-9 16,-5-2 2-16,-17 11-1 0,-3-6-6 15,2 0-6-15,6-7 0 16,18-12-11-16,-11 1 0 0,-5-1-30 16,9-1 1-16,13-3-14 0,-8-3 1 15,9-3-32-15,-8-11 1 0,15 12-26 0,-14-40 1 16,9 16-7-16,4-6 2 0,3 7-121 15,4-19 9-15,14-22 155 16,1 28-1-16,9 8 17 0,-14 19 1 16</inkml:trace>
  <inkml:trace contextRef="#ctx0" brushRef="#br0" timeOffset="69963.73">26740 3221 581 0,'3'-2'283'0,"15"1"-111"16,12-1-27-16,-3 2-109 16,110-2 1-16,-97 0-8 15,64-11-22-15,-110 13-36 16,75-9 0-16,-6 3-29 16,0-4 0-16,-38 3-35 0,-5-1 0 0,-8-2-31 15,-10 5 1-15,1-15-70 0,-14 13 59 16,-4-3 125-16,-6-1 0 15,17 15 40-15,-56-23 1 0,31 18 83 16,-8-1-11-16,15 11 36 16,-37 26 28-16,11 43-98 15,33-12 2-15,7-7-15 16,4 0 0-16,2 3 32 0,8-4 0 16,3-44-64-1,-1-2-1-15,20 24-16 0,-6-33 0 0,-8-5-24 0,27-4 0 16,-11-9-21-16,3-7 1 15,16-28-4-15,-19 7 2 0,1 3-7 0,-3 5 1 16,-7 6-7-16,-5-2 1 0,-6 5 22 16,1 1 0-16,-5 8 25 0,-4 13 0 0,1 1 14 15,-2 3 45-15,-2 7-29 16,1-1 1-16,1 0-1 16,6 31 1-16,-4-8 0 0,1 16-1 0,4-30 27 15,6 13 3-15,13 6-55 16,18-19 1-16,-34-22-13 15,13-5 2-15,2-14-10 0,-6-11-19 16,5-23 14 0,-24 33 0-16,-4 9-2 0,0 8-1 0,-2 5 2 15,1-9-1-15,-11-6-57 0,8 15-90 16,6 4 138-16,-1-1 1 16,13 19 1-16,-12-19 32 15,2 4 47-15,7 10 1 0,27 44 5 16,2-15 1-16,-25-29-3 0,14 11 0 15,-1-9-18-15,1-4-1 0,12-7-23 16,-13-3 0-16,-14-2-23 0,13-1 2 0,-14-6 6 16,22-13 0-16,-15-1 11 0,0-18 1 15,-13 20-3-15,-4 1 1 0,0 14-6 0,-4-10 0 16,-2 11 9-16,-4-5 2 16,-11 1-9-16,22 16 1 0,-38-14-21 0,28 9 2 15,-20 10-352-15</inkml:trace>
  <inkml:trace contextRef="#ctx0" brushRef="#br0" timeOffset="70359.73">29236 3059 438 0,'28'-5'177'0,"-12"0"-125"0,0 4-1 16,-1-1-4-16,19-1 1 16,-7-2-15-16,1 4 2 0,12 0-18 0,-17 1 2 15,-1 0-5-15,1 0 1 0,-15 2 1 16,8 5-1-16,9 6-6 0,-11 0 0 0,2 4 0 16,14 9-16-16,-21-20-31 15,-1-4-1-15,18 10-70 16,-15-12 0-16,-11-6-67 0,7-2 0 0</inkml:trace>
  <inkml:trace contextRef="#ctx0" brushRef="#br0" timeOffset="71315.89">29540 2990 409 0,'-11'0'244'0,"2"8"-157"16,1 0 0-16,4 6-9 16,-15 27-1-16,12-6-21 0,2 6 0 0,2 0-17 15,1-21 1-15,2 16-18 0,4-2 0 16,2-6-25-16,4-5 1 0,12-1-5 15,-2-18 1-15,1-1-31 0,8-7 1 0,-18-3-55 16,11-9 1-16,-1-7-37 0,12-26 0 16,-12 14 65-16,-1-1-1 0,-3 9 60 15,0-1 1-15,-9 21 53 0,-2-2 1 0,6-5 44 16,-9 12 2-16,5-2 25 0,-15 15 1 16,12 0 45-16,12 35-83 0,-17-3-76 15,0 2 0-15,0-14-17 16,1-12 0-16,2-14-87 0,4-2-5 15,2 1-70 1,-7-25-28-16,1 12 86 16,41-54 0-16,-36 25 17 0,-3 7 0 15,-2 0 69-15,-2-1 2 0,1 16 24 16,2-20 0-16,-1 3 25 0,0-2 1 0,-1 3-1 16,1 21 0-16,-2 4 20 0,3-11 1 15,0 7 5-15,1 4 1 0,-5 38 67 0,23 20 75 16,-17 14-99-1,-3-30 1-15,4 44 36 0,-3 2-81 16,-3-20-47 0,-1 51 1-16,0-127 6 0,2 41 2 0,1-20-10 15,3-3 0-15,8-11-30 0,-8-2 1 16,34-24-37-16,6-22 1 0,-8 13-22 16,-2-1 1-16,-1-3 26 0,2 2 2 0,-3 9 33 15,-5 4 0-15,-6 11 15 0,-5 5 1 16,-7 6-3-16,-3 4 1 0,-6 6 8 15,-2-1 0-15,-2 2 9 0,4-2 1 0,-2 2 15 16,0 1-1-16,0 2 40 0,0 2-1 16,1 27 9-16,-6 7-1 0,-2-10-7 0,-1 6-1 15,-1 0-25-15,4-21 0 0,1 19-24 16,-1-5 0-16,3 8-14 0,2-18 0 16,2-13-18-16,1-2-1 0,5 12-39 15,10-14 0-15,-21-15-38 0,37 10 0 0,1-24-4 16,1-17 0-16,-14 9 30 0,-2 2 2 15,2 1 42-15,-11 20 111 16,12-22 12-16,-20 33 2 0,-3 1-21 16,1 0 2-16,-7 6-10 0,6-1 1 15,-3 2-18-15,-12 28 0 0,4-9-26 0,-1 18 0 16,5-9-6-16,11-18-12 16,2-3-5-16,3 29 1 0,22-16 17 15,13-20 0-15,-24-7-16 0,43-4 0 16,-40-1-25-16,2-2 1 0,21-6-22 15,23-15 0-15,-11-9-58 0,-25 13 1 16,-6-8-12-16,-3-2 0 0,-2-10 34 16,-5-5 0-16,-4-5 38 0,-6-3-1 0,-1-6 43 15,-6 31 1-15,0-74 137 0,-4 8 15 16,-4 120-83 0,-3-75 2-16,-1 13-45 0,-10 19 1 0,7 20-26 15,-5 5 1-15,14 2-12 0,-3 8 1 16,4-4 2-16,-4 8 1 0,-3 21 20 0,6-7-1 15,3 16 70-15,3-4 19 16,0 25-62-16,3 5 0 16,4 82 4-16,-5-64-35 15,-2-9-15-15,3-32 1 0,3-11-51 16,-1-12 1-16,-5-32-202 0,4 33-1 16</inkml:trace>
  <inkml:trace contextRef="#ctx0" brushRef="#br0" timeOffset="71519.57">31189 3503 1342 0,'5'0'554'0,"-3"0"-532"0,-2 1-1 16,0-1-19-16,0 1 0 0,0-1-14 15,0 0 1-15,1 0-31 0,-1 1 0 0,0-1-267 16,-14 2-753-16</inkml:trace>
  <inkml:trace contextRef="#ctx0" brushRef="#br0" timeOffset="73892.37">22949 4481 1224 0,'-22'1'417'0,"22"-1"-414"16,8 0 1-16,11-5 5 0,12 0 1 15,52-15-7-15,214-57 0 0,-209 55-19 16,112-26 2-16,13 2-185 0,10 10 0 0</inkml:trace>
  <inkml:trace contextRef="#ctx0" brushRef="#br0" timeOffset="79519.75">9525 3231 899 0,'-18'8'324'0,"9"-7"-337"16,4 0 0-16,4-1 13 16,-1 2 0-16,10-5 7 0,1 3 1 15,-9 0-7-15,26 1 0 0,17-2-1 16,-6 1 1-16,0 4 4 0,-3 2 0 0,10 14 1 15,-21 1 2-15,-3 19-23 0,-11-10 1 16,-6-19-52-16,3 11-1 0,-6-20-117 0,2 0 0 16</inkml:trace>
  <inkml:trace contextRef="#ctx0" brushRef="#br0" timeOffset="79727.77">9794 2760 346 0,'-3'9'132'0,"1"3"-143"16,1 1 1-16,1-1-34 0,-3 12 1 16,1 8-75-16,1 69 69 15,1-109 74-15,1 21 2 0,1-3 42 16,-1-1 2-16,4 25 0 0,4-22 1 16,10-4-18-16,-19-13 1 0,33 17-38 0,-10-11 1 15,1 3-28-15,2-3-1 0,-5-6-170 16</inkml:trace>
  <inkml:trace contextRef="#ctx0" brushRef="#br0" timeOffset="79903.75">10195 2882 584 0,'-11'32'369'0,"4"-3"-272"0,4 0 0 15,-4 16 55-15,-14 197-60 16,20-187-71-16,1 9 2 0,0-15-16 15,0-9 1-15,1-7-6 0,3-8 0 16,-2-32-26-16,1 27 0 0,0-15-64 0,0-2 1 16,5 2-72-16,-11-18 0 0</inkml:trace>
  <inkml:trace contextRef="#ctx0" brushRef="#br0" timeOffset="80356.24">9909 3048 614 0,'-3'0'263'0,"1"1"-208"15,4 1 0-15,0 0-8 0,-2 1 1 16,3 2-21-16,9 1-1 0,14 3-14 16,16-5 0-16,-3-4-12 0,2-2 1 0,0-2-48 15,-21-1 1-15,22-6-81 0,16-9 1 16,-29 3-98-16,7-10 0 0</inkml:trace>
  <inkml:trace contextRef="#ctx0" brushRef="#br0" timeOffset="80619.74">10080 3543 299 0,'12'0'148'0,"-3"-5"-147"0,-1 1 1 0,9-11-225 15</inkml:trace>
  <inkml:trace contextRef="#ctx0" brushRef="#br0" timeOffset="80863.75">10651 3092 591 0,'-8'-1'232'0,"4"-2"-208"16,3 2 2-16,2-4-10 0,3 3 2 16,-1-1-7-16,1-3 1 0,-1 11 8 15,8-10 1-15,34-5 46 0,-11 26-2 16,-17 8-33-16,5 30 1 16,-19-20-9-16,-3-17 0 0,0 28-16 15,0-30 1-15,0 8-20 0,0 1 1 0,0-10-72 16,0-13 1-16,0 1-80 0,0 6 2 15</inkml:trace>
  <inkml:trace contextRef="#ctx0" brushRef="#br0" timeOffset="80991.27">10811 2875 660 0,'0'0'285'0,"0"0"-266"0,0 0-1 15,0 0-25-15,3 0 0 0,-3 0-64 16,6 0 1-16,-6 0-115 0,8 0 1 0,39 1-93 15</inkml:trace>
  <inkml:trace contextRef="#ctx0" brushRef="#br0" timeOffset="81563.74">11218 2968 792 0,'-16'0'423'0,"8"5"-345"16,0 2 0-16,2 3-29 16,-14 16 1-16,13-5-30 0,4 3 0 15,5 3-4-15,7 2-7 0,10-2-8 16,2-4 1-16,1-10 0 15,-6-4 0-15,3 1 11 0,-13-8 0 0,-5 3 6 16,-1-2-1-16,-3 2-7 0,-6-1 1 16,-6 23-8-16,-21-1 0 0,-13 2-6 15,17-8 0-15,6-7-26 0,4-3 1 0,15-7-106 16,2 1 0-16,-9 4-89 0,13-8 1 16</inkml:trace>
  <inkml:trace contextRef="#ctx0" brushRef="#br0" timeOffset="82051.77">12135 2874 817 0,'-18'30'440'0,"7"-10"-359"0,1-1 0 0,4-2-34 16,-30 72 0-16,33-68-21 0,-1 23-38 15,8-42-37 1,0 5 0-16,10 14-36 0,-6-21 1 0,8-5-22 16,3-7 1-16,12-22 40 15,3-21 1-15,-12 22 63 0,-2 5 0 0,-4 7 92 16,-10 16 86-16,-2 4-73 15,7-3-1-15,-9 20 45 16,-1 12-69-16,14 38-70 16,-4-19 0-16,2-13-35 0,2-12 2 15,-1-6-108-15,6-3 0 0,-9-13-172 0,7 3 0 16</inkml:trace>
  <inkml:trace contextRef="#ctx0" brushRef="#br0" timeOffset="82604.24">12080 2825 634 0,'0'0'248'0,"0"3"-234"0,0 4 1 0,1-3-13 15,2 5 0-15,3-2-64 0,0 4 1 0,-6-22-111 16,10 18-1-16</inkml:trace>
  <inkml:trace contextRef="#ctx0" brushRef="#br0" timeOffset="83072.32">12997 2477 704 0,'-20'0'322'0,"3"7"-251"0,5 4-51 16,5 1 0-16,-19 25-10 16,18 12-1-16,12-32-7 0,2 19 0 0,7-1-2 15,-2-20 1-15,25 32-1 0,13-7 0 16,-20-17 3-16,-2-5 1 0,-17-12 7 15,8 8 1-15,-13-9 72 0,3 10-1 16,-7 8-62-16,-12-4 2 16,-9-1-16-16,-7-4 0 0,-4-2-13 0,0-3 0 15,-12 0-39-15,30-8 1 0,-9 1-61 16,2-2 0-16,14-4-34 0,-9-4 1 0,1-16-65 16,7-4 0-16</inkml:trace>
  <inkml:trace contextRef="#ctx0" brushRef="#br0" timeOffset="83259.84">13167 2598 158 0,'0'-3'125'0,"0"1"-89"15,0 4 1-15,0-2-4 0,0 0-1 16,0 0 26-16,0-2-26 15,0 2-47-15,0 0 1 0,0 0-68 16,0-2 0-16</inkml:trace>
  <inkml:trace contextRef="#ctx0" brushRef="#br0" timeOffset="84511.32">13212 2564 462 0,'0'0'284'0,"0"14"-124"0,6 10-55 15,-3 1-43-15,7 11-44 16,19 57 1-16,-29-89-18 0,7 6 1 15,-4-5-16-15,5 7 0 0,7-3-66 16,-7-17-88-16,6-7 89 16,2-9 1-16,9-29 57 15,-8-7 1-15,-7 27 45 0,-5 7 1 0,-2 17 44 16,0-6 1-16,-3 13 104 0,2 0-44 16,-1-2-74-1,-2 15-1-15,2-7-24 0,1 7 1 0,4 45-21 16,-1-27 2-16,4-1-17 0,-1-5 1 15,-5-14-52-15,5 9 1 0,3-6-26 0,-4-7 0 16,8 4-19-16,-13-20 0 0,26 6-12 16,-6-25 0-16,-7 1 55 0,6-23 0 0,-12 25 59 15,-2-1 0-15,-3 20 57 0,-1-9 2 16,1 5 27-16,-4 8 1 0,4-5 2 16,-4 9 2-16,-2 7-33 0,2-9 0 15,2 4-20-15,-2 2 1 0,1 8 8 16,8 35-28-16,-4-19-21 15,1-3 2-15,-3-19-37 0,3 1-45 16,3 4 40 0,5-8 2-16,-22-15 0 0,15 9 0 0,5-12-5 15,28-27 34-15,-31 14 12 16,0 5 0-16,-2 12 28 0,-7 10 1 16,7-5 11-16,-7 6 0 0,0 7 28 15,0 1-27-15,0-7-41 16,3 6 1-16,5 28-41 15,-5-20-56-15,2-11 44 16,2 10 1-16,-11-43-32 0,13 31 51 16,-5-5 19-1,1-4 1-15,26-24 38 0,-22 17 54 16,-6 14-43-16,-15 21-1 16,24-30-22-16,-9 11-1 0,0 1-24 0,0 2 1 15,-1-2-36-15,4-3 0 0,-1 4-30 16,4-2 0-16,45 19-11 0,-41-39 0 15,6-17 35-15,1-19 80 0,-9 27 6 16,-8 12 1 0,-2 14 74-16,1 4 2 0,-2 3-80 15,0 1 1-15,0-5-29 16,0 3 0-16,7 36-43 0,-4-25 0 0,2-3-56 16,0-3 0-16,-2-12-67 0,-3-13 2 15,6 14 68-15,0-6 1 0,34-48 117 16,-28 19 95-16,2 4-22 15,-8 24 1-15,-4 2 103 0,9-10-9 16,-1 13-123-16,-10 21 0 16,0-8-8-16,32 34 0 15,-19-8 1-15,2 7-1 0,5 19-15 0,-6-18 0 0,-10-20-7 16,9 47 1-16,-7-20-1 16,1-26 0-16,1 22-28 0,-3-4-1 15,-5-21-15-15,0 25 0 0,-5-26-7 0,-8 42 1 16,0-27-13-16,-11 9 2 0,-7-16-94 15,20-25-144-15,0-8-19 16,-18-5-1-16,14-33-257 16</inkml:trace>
  <inkml:trace contextRef="#ctx0" brushRef="#br0" timeOffset="84887.86">14803 1573 772 0,'-23'12'365'0,"4"4"-305"0,4-1-1 16,1 2-18-16,-47 80 0 0,55-71-21 15,-2 21 1-15,3-5-16 0,5-7-1 0,2-24-15 16,1 1 1-16,6 10-57 0,3-6 0 0,15 0-19 15,8-13-1-15,-18-21-193 0,15-28-101 16,20-61 181 0,-23 32 202-16,-6 21 62 15,-12 11 0-15,-6-1-4 0,-2-9 0 16,3 0 29-16,0 7 0 0,-3 35 44 0,-3 3 2 16,3-11-14-16,-1 20-49 15,1 2-45-15,-5 17 0 0,4-12-16 16,10 53 0-16,-4-19-8 0,-2 2 1 15,6 19-18-15,-1-28 1 0,0-4-77 0,0-8 0 16,-1-7-96-16,-5-16 0 0</inkml:trace>
  <inkml:trace contextRef="#ctx0" brushRef="#br0" timeOffset="85292.36">15140 1671 401 0,'-4'0'348'0,"-2"0"-134"0,3 7-137 15,0 0 2-15,-3 8-50 0,-1 0-1 0,4 4-29 16,3-5 1-16,0-5-28 0,0-7 0 15,3-2-45-15,-1-8 1 0,3-1-153 0,22-18 141 16,4-28 92 0,1-13 0-16,-29 63 54 0,0 3 1 0,10-12 138 15,-9 23-11-15,-8 7-117 16,4-7 2-16,12 37-32 0,-12-7 1 16,0-6-34-16,0-1 0 0,1-9-45 15,3-15 1-15,0 8-85 0,6-14-46 16,-9-23 107-16,6 15 1 0,6-11 50 15,42-65 1-15,-44 46 47 16,-8 22 49-16,4-9-32 16,-7 19 0-16,4-8 22 0,-3 9-36 15,2 4-30-15,-4 6 0 16,4-6 0-16,0 2-1 0,3 3-2 16,-3 0 0-16,8 7 21 0,27 32 1 0,-31-29 11 15,-3 2 1-15,-2 1 2 0,-2 2 1 0,-5-5-9 16,-3 25 1-16,-18 1 19 0,-38 47-16 15,2-21-31-15,6-9 0 16,12-22-11-16,-3-4 1 16,-8 4-51-16,-14-2-90 0,1-9-80 15,8-20 2-15</inkml:trace>
  <inkml:trace contextRef="#ctx0" brushRef="#br0" timeOffset="86015.87">9306 4574 872 0,'-39'-19'346'0,"26"2"-329"15,6 2 2-15,18-12-8 0,112-133-2 16,-56 120-8-1,69-13 1-15,2 12-3 0,22 3 0 0,6 8-74 16,4 15 0-16,1 7-249 0,4-10 1 16</inkml:trace>
  <inkml:trace contextRef="#ctx0" brushRef="#br0" timeOffset="97043.93">17798 9763 710 0,'-3'5'309'0,"3"5"-218"0,0-5-37 16,0-3 0-16,7 1 28 15,24 8-36-15,11-13-37 16,7-3 0-16,15-4-5 0,32-14 1 15,-37 6-3-15,4-2 1 0,27-5-1 16,-35 14 1-16,0 1-3 0,-3 0 1 0,4 6-8 16,-29 2 2-16,30-4-62 0,1 2 1 15,1-6-128-15,0-2 1 0</inkml:trace>
  <inkml:trace contextRef="#ctx0" brushRef="#br0" timeOffset="97763.93">25448 9315 173 0,'0'0'117'0,"9"0"-93"15,1 0 2-15,5 0-19 0,8 0 1 16,17 0-39-16,17 0 2 0</inkml:trace>
  <inkml:trace contextRef="#ctx0" brushRef="#br0" timeOffset="100554.97">9934 5641 398 0,'6'0'213'0,"-3"0"-159"15,0-2 1-15,0-2-8 0,0-1 0 0,7-15-27 16,0-19 0-16,-4 0-13 0,2-8 0 15,-6 22-4-15,10-49 0 0,-6 22-3 16,0-5 1-16,-4 28-1 0,1-31 1 0,0-1-22 16,3-75 1-16,-6 58-56 0,-3-4 2 15,0-12-126-15,-11-39-40 0,-10 31 95 32</inkml:trace>
  <inkml:trace contextRef="#ctx0" brushRef="#br0" timeOffset="100759.47">9926 4478 309 0,'-15'30'232'0,"3"-6"-171"15,1 1 1-15,-3 10 38 0,-64 136-42 16,62-139-52 0,-1-2 1-16,8-13-23 0,-1-5 0 0,5-9-69 15,0-1-1-15,4-7-18 0,4-2-1 16,-5 2 32-16,1-5 0 0,2-41 21 16,19-1 68-16,3 14 7 15,31-16 2-15,-17 42 6 0,1 1 1 16,-18 11-6-16,42-4 1 0,-20 7-16 0,-23-2 0 15,-1 1-12-15,19 7 1 0,-1 1-21 16,19 12 0-16</inkml:trace>
  <inkml:trace contextRef="#ctx0" brushRef="#br0" timeOffset="101832.28">23921 5355 658 0,'-4'13'287'0,"0"-8"-213"0,2 1-1 16,2-4-10-16,-3 1-1 0,3-1-45 15,-3 3 1-15,6-16-17 0,-3 12 1 0,-3-7-2 16,-5-12 1-16,8-22-10 0,0 0 1 16,0-3-36-16,-2 17 0 0,-2-39-80 0,-11-99 10 15,5 41 69 1,4 47 1-16,-4 13-13 15,2 13 20-15,3 35 34 16,5 19 1-16,-3 4 4 0,-3 13 1 16,6-9 21-16,-28 77 25 0,10-32-34 15,-1-2 0-15,-5-1-12 16,9-29 0-16,4-6-15 0,-2-7 1 0,3-7-81 16,7-4 1-16,0-5-36 0,6-2 0 15,-6-3-1-15,-1-27 106 16,17-18 55-16,7 11 0 0,6 8 25 15,14-6 1-15,4 19 34 0,9 7-1 16,2 9-47 0,-14 13 0-16,-22 4 8 0,0 8-18 15,29 17-34-15,-5 12 1 16,-30-27-46-16,-4 3 1 0,0-1-148 16,-5-1-142-16,-2 3 227 15</inkml:trace>
  <inkml:trace contextRef="#ctx0" brushRef="#br0" timeOffset="117736.33">9594 12833 317 0,'-2'0'116'0,"0"-1"-171"0,2 1 2 0</inkml:trace>
  <inkml:trace contextRef="#ctx0" brushRef="#br0" timeOffset="118835.89">9843 12378 542 0,'-6'0'326'0,"3"0"-156"16,8 15 15-16,2 4-118 15,1 19 0-15,32 117-34 16,-31-114-1-16,-1 4-16 0,11 87 0 16,-6-41-10-16,-5-11 1 0,-2-1-8 15,-4 3 1-15,-2 1-26 0,-3 2 0 0,-2 6-119 16,-3 10-111-16,8-46 76 16,-3-48 1-16,-7-9-257 15</inkml:trace>
  <inkml:trace contextRef="#ctx0" brushRef="#br0" timeOffset="119059.87">9768 12689 449 0,'5'-75'337'0,"4"37"-246"15,3 10 0-15,2 6-23 0,60-71 2 16,-56 88-21-16,22 2 0 0,15 11 33 16,-20 13-13-16,-13 0-49 15,53 33 2-15,-41 20-10 16,-29-26 1-16,-5 8-10 0,-2 1 2 0,-7-4-16 15,-1-27 2-15,0-7-4 0,-17 47 0 16,-12-23-9-16,13-24 2 0,-9-8-58 16,-7-5-25-16,19-18-37 15,3-10-82-15,-35-28 38 16,30-1 1-16</inkml:trace>
  <inkml:trace contextRef="#ctx0" brushRef="#br0" timeOffset="119860.38">10307 12492 758 0,'-14'0'386'0,"5"0"-241"0,4 0-42 16,1 0-86-16,2 0 1 15,-2-2-14-15,-1 1-1 0,14-3-5 16,-9 2 0-16,5-4-1 0,-2 1 2 0,9-5-3 15,-1 2 0-15,35-34-1 0,-29 37 0 16,-5 0-3-16,1 4 0 0,-7 1 3 0,3 0 1 16,-1 0 8-16,-16 0 0 0,8 0-1 15,0 0 1-15,5 1 0 0,-5 2 1 0,1-1-3 16,-1 1 0-16,0-3 0 0,2 4 1 16,-1-2-4-16,-1 0 1 0,0-2-8 15,0 0 0-15,2 3-13 0,-2-3 1 16,0 3-64-16,0-3-7 15,1 1 49-15,1 1 2 0,-2-7-34 16,3 2 41-16,1 2 35 16,-4-1 1-16,5 0 14 15,-5 2-6-15,1-2-5 16,1 1 0-16,0 0-1 0,-1 0 1 16,-1 1-1-16,2-2 0 0,-1 1-5 0,-1 1 0 15,0 0-3-15,2-1 0 0,-2-3 1 16,0 4 0-16,3-3 6 0,-3 3 1 0,0-1 6 15,0 0 0-15,3-1 7 0,-3 2-1 16,0 0 3-16,0-1 2 0,0 1-5 16,0-3 2-16,3 3-8 0,-3-1 1 15,0 1-8-15,0-2 0 0,0 2-11 16,0 0 1-16,0-2-5 0,0 2 1 0,0-1-3 16,4 0 2-16,-4-3-18 0,0 3 1 15,0-1-49-15,0 0-68 16,-4-1 5-16,4-3 0 0</inkml:trace>
  <inkml:trace contextRef="#ctx0" brushRef="#br0" timeOffset="120235.88">10399 12490 853 0,'-1'0'334'0,"-1"0"-272"0,4 0 0 16,-1 0-2-16,2 0 2 0,5 0-33 15,10-1 2-15,13-3-19 0,12 1 0 0,-4-8 0 16,7-2-9-16,-6-2-25 16,-2 1 2-16,-31 12-24 0,-2 0 1 15,15-7-47-15,-14 7 1 16,-12 2-126-16,-11 4 18 0,14-6 112 15,-31-3 1-15,4 4 38 16,-3 1 1-16,7 2 37 0,0 4 1 0,-6 8 39 16,15 2 2-16,-5 19 120 0,9 10 8 15,10 21-40 1,6-28-51-16,3 28-56 16,1-42 0-16,0 27-11 0,2-8-1 15,-3-14-22-15,6 11 1 0,-4-24-82 16,-5-12 1-16,8 10-319 0</inkml:trace>
  <inkml:trace contextRef="#ctx0" brushRef="#br0" timeOffset="120367.88">10541 12805 473 0,'10'-16'355'0,"-2"5"-270"0,1 2-1 0,3 1-42 16,25-16 0-16,8 4-31 0,-10 12 2 15,2 2-10-15,-20 4 1 0,20-5-31 0,-2 5 2 16,-4 1-100-16,-5 1 1 0,-6 0-112 15,-9 0 1-15</inkml:trace>
  <inkml:trace contextRef="#ctx0" brushRef="#br0" timeOffset="120479.38">10774 12946 667 0,'-44'31'534'0,"20"-15"-382"0,6-8 1 0,4-1-105 16,-29 15 1-16,29-19-40 0,11-3 2 16,11-1-6-16,1-1 0 0,2 0-12 15,35-10 1-15,25-10-53 0,19-14 2 16,-23 8-149-16,-2 3-1 0</inkml:trace>
  <inkml:trace contextRef="#ctx0" brushRef="#br0" timeOffset="125647.14">13986 11775 247 0</inkml:trace>
  <inkml:trace contextRef="#ctx0" brushRef="#br0" timeOffset="126059.14">13672 12105 559 0,'0'62'288'0,"0"-22"-225"16,0-4-1-16,0-6-11 0,0-2 1 16,0 37-21-16,0-13-1 0,-1-5-14 15,-1 17 0-15,1-25 5 0,1-3 2 0,-2-3 44 16,2-3 42-16,5-5 32 15,10-7-43 1,22-7-80-16,27-23 0 0,-42 3-11 16,22-9-1-16,-22 7-7 0,44-16 1 15,2 1-24-15,-22 9 2 0,3-1-74 0,3-3 0 16,2-3-157-16,0-3 2 0</inkml:trace>
  <inkml:trace contextRef="#ctx0" brushRef="#br0" timeOffset="126348.15">13530 11926 717 0,'3'-3'273'15,"9"-4"-261"-15,11-2-9 16,-3 5-3-16,89-23 1 16,-87 27-12-16,27-1 1 0,-40 6-207 15,45-2-322-15,-1 7 402 16</inkml:trace>
  <inkml:trace contextRef="#ctx0" brushRef="#br0" timeOffset="126895.33">18942 10943 432 0,'23'-13'125'0,"-4"6"-186"16,-1-1 1-16,2 3 26 0,75-25 1 15,-73 26 27-15,24-6 0 0,3-1-7 16,-26 5 0-16,26-1-3 0,-1 0 0 0,-4 2 6 15,-28 8-1-15,16 3 34 0,-4 10-1 16,1 31 163-16,-17 59 130 16,-12-3-172-16,-6-2 0 15,-2-1 53-15,-7 35-35 16,-5-27-101-16,15-54 0 0,2-13-10 16,-2-12 0-16,2-2-4 0,-1-21 1 15,1 10-6-15,0-14 1 0,-10 10-25 16,0-10 1-16,-8 1-17 0,-8 3 1 0,-6-4-11 15,-9 0 0-15,13-2-61 0,-1-2-71 16,-22 1-75-16,-26-6 1 16</inkml:trace>
  <inkml:trace contextRef="#ctx0" brushRef="#br0" timeOffset="127679.53">26312 10616 220 0,'16'0'74'0,"-3"0"-91"0,0 0 2 0,3 0-29 16</inkml:trace>
  <inkml:trace contextRef="#ctx0" brushRef="#br0" timeOffset="127956.02">26228 10758 363 0,'-3'28'250'0,"-6"19"-109"16,0 5-16-16,3-12-74 15,-34 149 0-15,37-164-9 16,-3 15 0-16,6-25-14 0,-3 13 2 0,6-19 15 16,3 11 1-16,6-7-25 0,20-1 1 15,-1-12-25-15,6-5 0 0,3-8-37 16,7-7 0-16,53-33-128 0,15-11-158 16,27-11 173-16,-28 29 0 15</inkml:trace>
  <inkml:trace contextRef="#ctx0" brushRef="#br0" timeOffset="128404.02">30620 9829 449 0,'0'-11'82'0,"10"4"-122"0,6 0 42 15,2 2-1-15,25-11 0 16,-9 9 11-16,-2 3 1 0,1 6 8 16,-1 2-1-16,-15 7 22 0,27 21 1 15,-13 32 34-15,-20-11 0 0,-8 8 18 16,-2 5 1-16,-4-28-25 0,-2 35-1 0,-10 40-8 16,3-39 0-16,-2 2-4 0,5-4 1 15,3-4 2-15,4-19-1 0,2-8-9 16,-1-47 0-16,-5 40-13 0,1-5 1 0,-10 5-22 15,-4-18 1-15,-18 8-20 0,8-10 1 16,-9-2-23-16,18-3 0 0,-43 10-46 0,20-7 0 16,-3 0-111-16,-2-1-1 0</inkml:trace>
  <inkml:trace contextRef="#ctx0" brushRef="#br0" timeOffset="129027.16">15318 10314 645 0,'39'0'234'0,"-7"0"-224"16,-1 0 0-16,1-1 8 0,117-6-1 15,-118 3-24-15,23-8 1 0,-31 8-56 16,26-10 0-16,17-12-243 0,-34 8-8 16,-16 3 201-1</inkml:trace>
  <inkml:trace contextRef="#ctx0" brushRef="#br0" timeOffset="129148.16">15781 10219 198 0,'-33'-1'215'0,"14"0"-92"0,2 0-1 15,3 1-34-15,-17-1 0 0,15 4-30 0,3 5 1 16,3 13-9-16,8 8 0 15,2 7-22-15,6 7 2 0,-3-17-20 0,3 26 1 16,4 9-27-16,-4 3 0 0,4 6-165 16,-2 31 1-16</inkml:trace>
  <inkml:trace contextRef="#ctx0" brushRef="#br0" timeOffset="129719.31">27270 9943 694 0,'33'0'315'0,"4"-3"-227"0,-4 0-74 16,-6-1 0-16,113-14-20 0,-117 11 0 16,20-2-54-16,-24 4-1 0,18-7-88 15,-7 0 0-15,7-12-41 0,-18 6 0 0</inkml:trace>
  <inkml:trace contextRef="#ctx0" brushRef="#br0" timeOffset="129835.32">27695 9778 140 0,'-23'-17'305'0,"10"12"-176"0,5 4 0 0,1-1-47 15,-9-4 1-15,13 13-29 16,-7 8 1-16,9 39-9 0,1-5-39 16,1 24-130-16,-1 7-1 15,0-4-290 1</inkml:trace>
  <inkml:trace contextRef="#ctx0" brushRef="#br0" timeOffset="130599.21">13703 13321 471 0,'-26'11'174'0,"17"-6"-151"16,4 3-1-16,10-3 45 0,1 0 1 16,25 10-24-16,53-5 1 0,-24-13-35 0,180-9 0 15,-70-10-21-15,50-20 1 0,16-6-88 16,13-2 0-16,9-2 27 0,14 1 1 0,6 2 86 16,3 20 0-16,-4 7-8 0,-9-1 2 15,-2 0-11-15,-6-10 0 0,33 2-142 16</inkml:trace>
  <inkml:trace contextRef="#ctx0" brushRef="#br0" timeOffset="131867.71">14471 6311 449 0,'-61'10'189'0,"19"1"-159"16,4 1 0-16,4 1-15 0,-138 57 1 16,127-45-5-16,-77 58 72 15,18 28-55-15,57-35 2 0,18-8-8 16,16 9 1-16,9 2-2 0,15 0 1 16,8-1-9-16,22-13 0 0,22 10 6 0,58 38 25 15,28-15-2 1,-40-46-1-16,-3-15 4 0,12-16 1 0,8-7-3 15,2-10 1-15,1-10-4 0,0-24 0 16,-2-9-7-16,-8-22-1 0,-9-6-15 16,-23-6 0-16,-14-4-9 0,-32-1 0 15,-10-12 10-15,-39-38-31 16,-58 16-10-16,-8 48-1 0,2 17 3 16,-3 2 0-16,0 4 11 0,7 11 2 15,4 9-6-15,5 8 0 0,13 9-53 16,5 2 1-16,12 2-74 0,18 0 1 0,5 2-136 15,1-2 0-15</inkml:trace>
  <inkml:trace contextRef="#ctx0" brushRef="#br0" timeOffset="132663.21">26490 5671 536 0,'-68'0'235'0,"-6"0"-180"0,19 5-43 16,4-2 0-16,-187 41-7 0,198-24 2 15,-41 26 2-15,9 12 0 0,4 6 32 16,10 11 1-16,7 10 15 0,19 14 1 0,13 4-20 16,12-1 0-16,14-1-24 0,15-9 0 15,7-3-5-15,14-6 0 0,5-2 17 16,13-11 2-16,10-5 5 0,17-26 0 0,9-7-5 16,8-15 0-16,4-5-13 0,7-18 0 15,2-9-8-15,3-32 1 0,-3-8-23 0,-16-15 0 16,-10-3-21-16,-23 6 0 15,-11 2-1-15,-24-2 1 0,-9 2-4 0,-21 2 1 16,-8 0-11-16,-17-4 1 0,-8 2-9 16,-12 8-1-16,-4 11-23 0,-4 6 0 0,-6 14-85 15,-2 6-1-15</inkml:trace>
  <inkml:trace contextRef="#ctx0" brushRef="#br0" timeOffset="134931.74">14479 11080 245 0,'-55'0'128'0,"13"0"-152"0,7 0-1 0,-4 4 26 16,-157 18 0-16,156-14 19 0,-53 12-1 0,-2 3 4 15,-9 1-1-15,-10 3 48 0,-36 2-17 16,30 10-40 0,58-11 0-16,13-3-8 0,5 6 1 0,2 2-1 15,2 9-1-15,5-1 0 0,4 4 1 16,5-1-5-16,4 3 1 0,3 3-1 16,4 3 1-16,4 6 0 0,3 0 0 15,3 2-2-15,5-32 1 0,0 32 0 16,2-30 0-16,2 2-3 0,6 60 1 0,19 33 3 15,-6-66 0-15,3-3-1 0,1-1 1 16,4 0-4-16,6 3 1 0,5-2 1 0,7-7 1 16,11 0 0-16,4-1 1 0,16-2 0 15,8-4 0-15,13-5-1 0,18-6 1 16,8 0 0-16,5-1 1 0,8-1-3 0,19-11 1 16,6-2-1-16,11-5 0 0,7 4 1 15,3 3 0-15,4 0 37 0,10-7 0 0,4 0-11 16,4 1-1-16,1 2-21 15,12-13 0-15,-3-2-2 0,5 0 0 0,-1-2 2 16,-3-15 0-16,0-4-4 0,11-22 0 16,-2-7-22-16,-15-9 1 0,1-8-5 15,4-29 1-15,-3-7 16 0,-21 3 1 0,-4 2 8 16,-6-6 0-16,-7-2-1 0,-22-7 1 16,-9-3 0-16,-17-8 1 0,-9 2 4 0,-23 3 0 15,-10 1 4-15,-24-4 1 0,-8 0 19 16,-22 4 0-16,-9 3 43 0,-18 10 0 0,-10-6 92 15,-32-30-59-15,-34 11-86 16,11 54 2 0,-1 13-18-16,-7 5 1 0,-2 5-5 0,-8 7 1 15,-6 3-3-15,-14 0 1 0,-3 4-3 16,-15 11 0-16,-3 3-8 0,-5 1 1 0,-6 2 9 16,-18 8 0-16,-2 5 5 0,-14 6 0 15,-3 5 0-15,-6 7 0 0,-3 6 5 16,-13 9 1-16,-1 7-3 0,-7 17 1 0,-4 3-5 15,-1-2 1-15,0 3-4 0,-5 15 0 16,5 4-5-16,1-3 0 0,7-4-23 0,2 4-1 16,5-2-14-16,2-10 1 0,6-3-21 15,16 0 0-15,7-2-21 0,14-8 1 0,6-2-100 16,12-9 0-16</inkml:trace>
  <inkml:trace contextRef="#ctx0" brushRef="#br0" timeOffset="136104.26">28559 9599 164 0,'-126'12'27'0,"40"-1"-4"15,9 2 2-15,0-4 24 0,-305 32 1 16,303-36-31-16,-84 15 1 0,5-1 21 16,14-1 1-16,-17-2 6 0,-90 6-27 15,10 9-2-15,95-7 1 16,24-1 12-16,-6 4 1 0,4 7-12 16,1 7 1-16,7 2-15 0,7 5 1 0,5 1-7 15,4 2 1-15,6 3-1 0,2 3 0 16,6 5-3-16,11 1 0 0,10 5 3 15,15 3 1-15,8-1-3 0,13-2 1 0,6-1-2 16,12 1 1-16,2 0-1 16,12 2 1-16,3-1-1 0,20-4 1 0,13 0-2 15,21 1 0-15,10-4-1 0,24-7 1 16,7-5 3-16,7-2 0 0,10-3 0 0,26-3 1 16,10-5 4-16,12-7 0 0,7 1 6 15,9 5 0-15,34 6 41 0,149 12 65 16,-2 11-69-16,-123-32 0 15,-30-10-36-15,2 2 1 0,2-3-22 16,8-11 0-16,4-3 5 0,5-5 0 0,1 1-2 16,-4-4 1-16,3-7 5 0,10-23 1 15,0-8 0-15,-18-1 0 0,1-4-17 16,3-16 1-16,-4-4 6 0,-21-1 0 16,-5-3-4-16,-8-20 2 0,-9-3-2 0,-28-2 1 15,-12 2 5-15,-26-8 1 0,-16 0 6 16,-21-2 1-16,-14 0 7 0,-28-11-1 0,-12-2 17 15,-25-1 1-15,-13 5 17 0,-26 17-1 16,-15 7-9-16,-18 10 1 0,-8 5-23 0,-21 9 1 16,-13 6-12-16,-18 16 0 0,-11 8-16 15,-18 14 1-15,-35 4-18 0,-148-3 6 16,-28 15 0-16,121 4-1 16,31 7-12-16,1 12 1 0,-34 6-58 15,-141 7-44-15,29 9-24 16,145-23-1-16</inkml:trace>
  <inkml:trace contextRef="#ctx0" brushRef="#br0" timeOffset="139355.65">13829 15187 832 0,'0'1'415'0,"-3"7"-343"0,0 0 2 0,0 3-16 16,-14 21 0-16,-15 15-25 0,3-10 0 15,-7 5-19-15,-1 4 0 0,-3 4-10 16,1-3 1-16,-2 0-9 0,0 3 1 0,3-5-15 16,4-2-1-16,3-10-18 0,5-2 0 15,7-9-22-15,4-8 0 0,12-11-16 0,0 0-1 16,2-2 19-16,-4 3 1 0,11-8 32 15,-6 5 2-15,3-3 18 0,5-1 1 16,2-1 6-16,40-16 1 0,-24 12 24 0,3 4 2 16,-1 2 13-16,1 2 0 15,-11 10 17-15,33 15-28 0,1 29-25 16,-31-17 1-16,-8-2 0 16,-5 1 1-16,-1 2-20 0,-2-5 2 0,1-9-43 15,-4-14 1-15,-1-6-76 0,2-2 2 16,-1-1-87-16,6 8 2 0</inkml:trace>
  <inkml:trace contextRef="#ctx0" brushRef="#br0" timeOffset="139899.6">13811 15749 198 0,'0'-63'209'0,"0"24"-133"0,1 8-1 0,2 5-24 16,11-92 0-16,-9 104-21 16,10-3 1-16,-4 10 4 0,16-5 23 15,15-1-41-15,-30 13 1 16,13-2-14-16,-19 2 1 0,5-1-3 0,-2 0 0 15,3 1-10-15,-9 0 1 0,-1 0-1 16,-13 0 0-16,18 0 8 0,-7 0 0 0,4 0 2 16,-4 0 1-16,-2 0 1 0,2 0 1 15,-2 0 3-15,4 0 1 0,-2 0-8 16,0 0 0-16,-2 0-6 0,2 0 0 0,0-3-3 16,0 3 0-16,0-1 22 0,0 1 2 15,0 0 30-15,2-2 0 0,0 5 20 0,1 3 0 16,20 28 111-16,-1 40 48 15,14 60-161 1,-14-50 2-16,-7-28-30 0,-3 0 1 0,2-2-14 16,-6-12 0-16,0-6-9 0,-5-20 2 15,1 13 3-15,-2-6 1 0,1-6-29 16,-3-6 2-16,-5-10-14 16,-2 4 0-16,3-12-1 0,-3 7-1 0,-30-4 1 15,-4-13-1-15,5-1 7 0,-22-15 0 16,39 21 11-16,-50-23 0 0,26 17 5 15,1 2 0-15,9 3-1 0,3 5 1 16,14 1-10-16,11 7 1 0,-4-3-49 0,12 0 37 16,8 0 20-1,0-15 1-15,33-11-1 0,22-6 0 16,-37 23-1-16,56-29 1 0,-22 12 2 16,1 1 1-16,22-5 22 0,11 3 6 15,-8 18-13-15,-47 12 1 16,-13 3 0-16,-18 4-1 0,-2 1-6 0,9 8 1 15,2 13-8-15,-11 5 0 0,-9-22-24 16,2 10 1-16,-2 1-82 0,0 0 0 0,-3-15-267 16,-2-2 0-16</inkml:trace>
  <inkml:trace contextRef="#ctx0" brushRef="#br0" timeOffset="140708.6">15764 15973 734 0,'0'0'235'0,"0"0"-224"0,0 0 0 16,0-3 20-16,0-4 1 0,3-6-12 15,5-18 2-15,10-31-17 0,4-2 1 0,19-56-7 16,-5 23 0-16,2-13-2 0,-2-8 0 15,-4-6 1-15,-6-8 1 0,-2-3 3 0,-5-8 0 16,-4 1 2-16,-7 4 1 0,-1 5 4 16,-5 12 1-16,0 7 11 0,-2 20-1 0,0 8 9 15,-4 18 0-15,-4-2 11 0,-16-30-16 16,-5 11-15 0,11 37 0-16,2 10 4 0,4 7 1 15,1 8 3-15,-1 3 1 0,1 11-6 16,8 9-1-16,-6-2-21 0,-2 5-1 0,8 2 5 15,3 2 1-15,-6 6 5 0,-5 6 0 16,-28 31-12-16,14 14 1 0,-2-4-46 16,-3 11-18-16,-1-8 23 15,11-15 0-15,8-21-17 0,1-6 1 16,5-11-124-16,6-4 40 0,-3-5 45 16,9-6 10-1,-3 6 66-15,2-4-1 16,13-30 45-16,10 4 1 0,3 1 67 15,-10 11 1-15,10-3 130 0,-11 15 3 16,16-5-119-16,15 2 1 16,-25 14-18-16,-13 1-1 0,16 5-25 15,-3 4 2-15,2 5-21 0,-2 6 1 0,19 23-7 16,-6 0-21-16,-3 6-52 16,-10-8 0-16,-8-8-154 15,2 3 0-15</inkml:trace>
  <inkml:trace contextRef="#ctx0" brushRef="#br0" timeOffset="141960.1">28537 13472 749 0,'-4'17'335'0,"-7"-1"-275"15,-3 2 0-15,-3 2-9 0,-72 87 1 16,65-84-30-16,-26 22 1 0,0 0-17 15,2-1 1-15,3-1-12 0,5-2 1 0,-5 2-69 16,4-3-50-16,11-12 16 16,17-17 0-16,8-11 35 15,5 0-1-15,10-8 12 0,2 5 48 16,25-9 59 0,32-5 35-16,-21 13-34 15,-33 9 0-15,36 12 2 0,-34 3 0 16,-2 3-14-16,4 11 1 0,-12-11-18 0,1 2 1 15,-5-14-18-15,3 9 0 0,-3-14-25 16,2-1 1-16,6 13-45 0,-7-17 2 16,4-4-153-16,15-13-56 0,7-24 148 15,10-30 1-15,-12 24 76 16,-3 17 1-16,11-15 59 0,-9 9 2 0,-4-6 62 16,0 1 1-16,0-2-7 0,-4 0 2 15,0 7-13-15,0 6 0 0,-7 12-18 16,-7 10 1-16,5-2-4 0,-8 7 0 15,4-2 26-15,-3 4 0 0,-9 6-18 16,7-6 0-16,1 2-22 0,-2 7 1 0,0-2-15 16,5 27 0-16,-5-17-7 0,0-2 1 15,0-2-4-15,0-2 1 0,1-8 2 0,1 5 0 16,9 3 43-16,15 7 57 16,16 17-42-16,-14-5 1 0,-12 0-4 15,-1 1 0-15,-3 5-8 0,-2 2 0 16,-7 19 31-16,1 14-21 15,-8-42-44-15,1-8 1 0,-2-2-7 16,-9 48 0-16,-6-38-11 0,2-16 1 16,-10-4-13-16,5-7 1 0,5-2-34 15,-21-4-23-15,18-5 29 16,-41-12 1-16,24-5 11 16,-7-16 1-16,16 5-8 0,18 11-19 15,-16-43 39-15,28 31 1 16,7 16 12-16,1 15 1 0,0-2 6 0,21-16 1 15,14 5 4-15,-10 11 0 0,-12 5 1 16,39-7 1-16,-38 11-4 0,23-6 0 0,14 3 0 16,-25 2-4-16,23-1-5 15,-4 2 1-15,-37 2-24 16,46 2 2-16,-43-1-37 0,-6 5-1 16,-3-2-50-16,-11-5 0 0,10 5-56 15,-7-5 2-15</inkml:trace>
  <inkml:trace contextRef="#ctx0" brushRef="#br0" timeOffset="142511.78">29542 14415 700 0,'-2'18'369'0,"-1"-6"-166"15,1-7-54-15,1 0-122 16,-1-3 0-16,2-4-23 16,0-8-1-16,2 7-6 0,-5-19-1 0,7-25-10 15,9-25 0-15,-6 36-10 0,12-71 1 16,7-24 2-16,-6 30 2 0,-3 0-5 16,-2-10-1-16,2-28 13 0,3-107 13 15,-12 12-2-15,-8 97 0 16,0 25-2-16,-2 3 1 0,-2 4-2 0,-4 16 1 15,0 10-8-15,-4 16 1 0,1 5-13 16,2 7 0-16,-2 5-7 0,2 2 1 0,4 24 1 16,-5-21 1-16,5 4 12 15,-1 4 1-15,1 9 11 0,2 19 1 0,0 2 4 16,-3-13 0-16,0 21 17 0,6 10 2 16,-6-4 0-16,-30 50 2 0,6 14-1 15,2-19 1-15,-3 2-6 0,2-1 1 0,-3-6-11 16,3-1 1-16,6-12-5 0,4-11 0 15,4-11-22-15,4-3 0 0,9-10-27 16,1-2 0-16,-1-1-22 0,4-4 0 0,-1-2-18 16,1-1-1-16,6-27 4 0,15-13 1 15,1 12 39-15,18-23 2 0,-4 18 44 0,5-1 0 16,-1 4 51-16,-1 2 1 16,4 15 18-16,-4 3 2 0,2 10-4 0,0 4 0 15,-1 9-29-15,-21 1 0 0,-1 5-12 16,40 22 2-16,-11 18-9 0,-21-9 0 0,-2 6-15 15,-3 0 1-15,-11-1-57 0,-4-2 1 16,-6-1-130-16,-4-2 0 0</inkml:trace>
  <inkml:trace contextRef="#ctx0" brushRef="#br0" timeOffset="145291.18">15348 13380 195 0,'-45'0'77'0,"18"-2"-82"16,1 1 1-16,3 0 3 0,-96-6 0 0,98 6 3 15,-25-7 0-15,44 7-1 0,-68-11 0 16,19 0 2-16,0 1 1 0,-7-1 1 0,0 1 2 15,-2 0-4-15,-31-8 0 0,36 3-1 16,2-3 0-16,4 1-9 0,5 0 0 16,-13-12-61-16,-12-6 35 15,-6-2-80 1</inkml:trace>
  <inkml:trace contextRef="#ctx0" brushRef="#br0" timeOffset="145391.18">13208 12694 81 0,'-37'-29'36'0</inkml:trace>
  <inkml:trace contextRef="#ctx0" brushRef="#br0" timeOffset="145567.48">12622 11948 81 0,'11'-32'27'0,"-7"13"-33"16,4 5 1-16,-2 3 0 0,11-25 1 0,-7 20 3 15,0 3 1-15,-4 2 1 0,-1 1 0 16,-4 7-5-16,10-11 1 0,-8 7-8 16,9-11 0-16</inkml:trace>
  <inkml:trace contextRef="#ctx0" brushRef="#br0" timeOffset="146079.96">13145 11475 64 0,'63'-37'52'0,"-21"11"-43"16,-7 1 0-16,3 2-2 0,138-93 1 16,-142 94 2-16,38-14 1 0,0 3 11 15,9-3-1-15,3 0 7 0,0 4 0 16,5-2-6-16,14-10-1 0,7-1-2 16,1 9 2-16,3 0-3 0,10-4 2 0,-1 4-10 15,-3 4 1-15,-2 0-6 0,0 1 1 16,0 5-3-16,-4 6 2 0,1 4-5 0,-3 3 0 15,-4 5 0-15,-7 5 1 0,-3 3 1 16,-1 0 1-16,2-1-2 16,6-3 1-16,3-5-3 0,3-4 1 0,-4-3 1 15,-5 1 1-15,-1 2-1 0,0-5 0 16,-1 2-2-16,6 3 1 0,-1 1 0 0,-10 3 0 16,-1 3 0-16,-4 4 1 0,2 1-3 15,1 1 0-15,0 0 2 0,3 0 0 0,2 1-7 16,8 5 0-16,0 5-2 0,-5 2 0 15,-3 3-12-15,1-2-1 0,-3 0 3 16,4 1-1-16,3 4 10 0,-9 8 0 0,-5 3 13 16,-12 1 0-16,1 0 5 0,-12 2 1 15,-1 0 1-15,-4 0-1 0,-3 2 0 0,-8 7 0 16,-3 2 0-16,-2 1 1 0,-1 1-6 16,-1 4 0-16,-6 4-5 15,0 1 1-15,-8 2 0 0,0 4 0 0,-7-4-6 16,-4-2-1-16,-8-3 5 0,-3-2 1 15,-7 0 3-15,-1-27 1 0,-5-1 2 0,-2 22-1 16,-21 23 0-16,-22 1 1 0,2-18-6 16,-5 0 0-16,-9 0-21 0,-6 4 1 0,-12 8-19 15,-5 5 0-15,-28 16-29 0,-110 41 1 16,-28 25 38 0,72-52 0-16,23-12 20 0,5 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1:57:40.2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8943 6342 618 0,'0'0'256'0,"5"0"-231"0,-2 0 2 16,6 0 2-16,2 0 0 0,30-4 11 15,122-25-12-15,-175 30-20 16,89-18 0-16,-8 1 1 0,18-3 1 16,-25 11 15-16,2 1-1 0,4 0-11 0,-27 2-1 15,73-8-7-15,-36 7 0 0,-1 2-1 16,-5 3 0-16,-4-2 0 0,-2-1 0 0,0-1 1 15,0 1 0-15,0 3-1 0,-66 1 1 16,66 0-3-16,2-1 1 0,-36 2 4 16,36 1 0-16,28 5 9 0,-36 2-1 0,34 14 28 15,9 14 0 1,-39-16-24-16,-16-8 0 0,-13-9-3 16,0-1-1-16,-1-2-1 0,-17 0 1 15,17-1-1-15,-16 0 0 0,2-1-5 16,17 0-1-16,39-2 41 0,8 5 3 15,134 15-35-15,-124 4 1 16,-15 3 3-16,-1 0 0 0,-2 0 0 0,3-2-1 16,3-3-8-16,1-8-1 0,4-5-6 15,-3-3 1-15,0-6-3 0,4-2 1 0,-3-3-2 16,5-7 1-16,1-2-2 16,3-2 0-16,3 0 0 0,-3 8 0 0,0 3 1 15,-11 7 0-15,-2 1-3 0,-8 0 0 16,-5 0-1-16,-3 0 0 0,-4 0-32 15,-11 0 0-15,-55 1-94 0,53 0 2 0,-11 1-163 16,-8-1 2-16</inkml:trace>
  <inkml:trace contextRef="#ctx0" brushRef="#br0" timeOffset="16340.76">16076 3834 784 0,'0'0'338'0,"-3"6"-315"0,0 2-1 0,-3 2-18 16,-8 13 0-16,-14 21-46 0,-15 12 1 0,25-37-109 15,-31 44 1-15,11-20-99 0,-3-3 0 16</inkml:trace>
  <inkml:trace contextRef="#ctx0" brushRef="#br0" timeOffset="16780.75">15629 4487 505 0,'6'-9'340'0,"13"-7"-162"0,7-2-29 16,6 1-55 0,154-75-61-16,-145 77-19 15,22-2 1-15,-6 7-7 0,5 3-1 16,-2 0-12-16,1-2-1 0,-9 5-49 0,-29 4 0 15,16-4-85-15,-27 3 0 0,13-1-11 16,-17 0 0-16,13-3 40 0,-20 5-1 0,-1-2 73 16,-11 5 2-16,10-3 39 0,2-3 0 15,-10 2 23-15,-31-11 2 0,-14-2 61 16,2 0 47-16,-5 0 9 16,33 22 3-16,-21 6-23 15,-4 36-21 1,34 29-61-16,15-36 0 0,4-3 0 15,7-3-32-15,-4-24-17 16,0-3 1-16,2 14-48 16,1-9 0-16,-4-6-51 0,-4-5 0 15,0 5-17-15,-6-16 0 0,4 13 49 0,-2-2 0 16,-1 1 59-16,-2 0 1 0,1 1 40 16,-6 6 1-16,0-4 137 0,-33 44-8 15,38-49-117-15,-10 13 0 16,15-15-19-16,17-20-22 15,-27 26-5-15,13-11 1 0,-3 1-44 16,4-23 0-16,3-1-57 16,1-1 1-16,7-26-34 0,-7 10 1 0,-3-9-120 15</inkml:trace>
  <inkml:trace contextRef="#ctx0" brushRef="#br0" timeOffset="17061.25">16152 3977 220 0,'5'-24'273'0,"-2"14"-166"0,2 6 1 0,-2 3-2 16,7-7 0-16,-2 17-15 0,11 16 1 15,15 48 81-15,18 69-27 16,-12-29-96-16,-8-19 0 0,-10-25-3 16,2-6 0-16,1 0-28 0,-2 1 0 15,3-1-16-15,-3-13 0 0,-2-9-5 16,0-8 0-16,-1-8-40 0,-5-4 2 0,0-8-75 16,-7-7 1-16,-2-6-190 15,2-16 85-15,9-20 163 16,-4-50 102-16,-18 51 14 15,-3-37 0-15,-5 15 6 0,-3 12 1 16,-10 4-11-16,8 28 0 0,-8 4-22 16,10 8 0-16,3 5 5 0,-10 8-26 15,5 0-20-15,-1 3-1 16,16-13-60-16,2-1 1 0,-2-1-310 16</inkml:trace>
  <inkml:trace contextRef="#ctx0" brushRef="#br0" timeOffset="17177.27">16545 4074 373 0,'0'17'177'0,"0"-3"-167"15,0 0 2-15,0-2-31 0,0 0 2 16,0 11-333-16</inkml:trace>
  <inkml:trace contextRef="#ctx0" brushRef="#br0" timeOffset="17344.25">16998 4024 694 0,'3'33'347'0,"-3"1"-278"16,3-9-66-16,-2-5 1 15,14 67-70-15,-11-80 0 0,-1-6-134 16,-3 2 0-16</inkml:trace>
  <inkml:trace contextRef="#ctx0" brushRef="#br0" timeOffset="17576.79">17065 3842 591 0,'3'-1'329'0,"1"0"-210"0,6 1-50 15,-1 0-47-15,1 0 1 16,3-1-6-16,6 1 0 0,10 2-2 0,-1 8 0 16,-7 8 42-16,11 22 0 0,-10 1-29 15,-4 1 0-15,-6 1-23 0,-2 1 0 0,-6-3-29 16,0 1 1-16,-4-25-52 0,0 14 1 16,0-20-68-16,0 13 1 0,0-19-97 15,-7 0 1-15</inkml:trace>
  <inkml:trace contextRef="#ctx0" brushRef="#br0" timeOffset="17935.75">17098 4040 290 0,'11'0'209'0,"4"0"-102"0,-6 0-74 15,1 0 0-15,6 1-15 16,-10 0 1-16,11 6-4 0,-9 1 0 0,-15-4 7 15,12 5 1-15,5 27 0 0,-10-17 2 16,0-2 6-16,-2-3 0 0,-1-8 4 16,0 14 0-16,0-17-28 0,3 1 1 15,-5 9-8-15,10-28 0 0,-7 22-18 16,2-6 0-16,0-1-36 0,0 3 0 0,0-6-32 16,2 3 0-16,-2 0 28 0,0-1 1 15,1 0 46-15,-1 0 0 0,0 1 25 0,0 0 0 16,0-1 47-16,2-1 2 0,-4 5 39 15,2-2 0-15,-1 1-17 0,-3 2 1 0,4-4-28 16,-3 3 0-16,3-2-45 0,0-1 1 16,-1 2-15-16,1-2 0 0,-2 4-18 15,2-4 2-15,2 1-126 0,-1-2-164 16,-1-2 104-16,0 2 1 16</inkml:trace>
  <inkml:trace contextRef="#ctx0" brushRef="#br0" timeOffset="18152.25">16946 4432 542 0,'-8'10'363'0,"5"-8"-257"0,6 1-69 16,3-6-30-16,0 1 0 15,8-1-7-15,13-13 0 0,15-5-8 16,-11 5-1-16,22-11-25 0,-9 11 10 16,-28 12 19-16,16-6 0 15,-2 9 15-15,-27 1 0 0,0 3 19 16,9 9 0-16,-8 4 12 0,-8-12-1 0,12 37-8 15,-8-14 0-15,0-3-23 16,0-2 0-16,0-1-21 0,0-14 0 0,0-2-57 16,0 2 1-16,0 11-115 0,0-16 1 15</inkml:trace>
  <inkml:trace contextRef="#ctx0" brushRef="#br0" timeOffset="18364.27">17045 4500 520 0,'-25'21'330'0,"9"-10"-261"16,6-2-1-16,0-2-34 0,-18 15 0 16,14-8-28-16,8-10 0 0,5-3-3 15,7-4 0-15,-9 9 2 0,4-4 1 16,4-1 1-16,0 2 2 0,3-1-1 16,39 19 1-16,-15-19 23 0,7-2-1 0,0 2 9 15,6 0 1-15,-22-2 38 0,23 3 0 16,5-1-46-16,1 2 0 0,0-3-74 0,7 3 1 15,9-2-337-15</inkml:trace>
  <inkml:trace contextRef="#ctx0" brushRef="#br0" timeOffset="18599.79">18113 4224 1035 0,'3'-10'432'0,"7"2"-410"0,3 4-1 0,-1-3-21 15,31-9 1-15,71-13-247 16,-74 13-585-16</inkml:trace>
  <inkml:trace contextRef="#ctx0" brushRef="#br0" timeOffset="19988.54">18999 3767 750 0,'1'0'422'0,"-1"0"-341"0,0 0 1 0,-1 1-41 15,-1 2 1-15,-2 6-24 0,-10 14 0 16,-12 19-13-16,3-2 1 0,-17 19-10 15,11-18 1-15,2 1-50 0,1-5 0 0,7-2-67 16,-1-4 2-16,9-7-35 16,3-5 0-16,2-10 39 0,6-7 0 0,3-4 90 15,0 4 1-15,3-7 58 0,4 1 2 16,42-22 25-16,3-10 0 0,-10 2-4 0,2-2 1 16,1 7-23-16,1 3 1 0,-4 2-17 15,2 2 1-15,-5 0-7 0,-1 0 0 16,-7 3-11-16,1 2 1 0,-11 1-22 0,-14 12 0 15,14-8 2-15,-16 9 1 0,-8 3 2 16,0 0-1-16,-5 1 8 0,4-1 1 0,-4 2 8 16,-5 3 0-16,-6 8 16 0,-57 37-1 15,39 4 61-15,0 31 45 16,8 7-63-16,15-9-1 0,10-23-18 16,1-1 1-16,1-2-11 15,4-3 2-15,1-1-13 0,-4-53-1 0,8 50-19 16,-2-2 1-16,10 18-59 0,-5-30 1 15,-1-3-125-15,2-4 0 0</inkml:trace>
  <inkml:trace contextRef="#ctx0" brushRef="#br0" timeOffset="21336.62">20103 3812 829 0,'-3'0'347'0,"-11"7"-234"0,-1 8-30 15,-2 1-63-15,-26 24-1 0,-1 11-1 16,16-17-1-16,2 3 10 0,1 1 1 16,-1 4 36-16,5-3-22 15,13-14-33-15,11-22 2 0,2 5-7 16,7-7 0-16,2-1-7 0,7 1 0 15,5-6-15-15,3-7 1 0,2-5-21 0,1-7 1 16,10-17-11-16,-13 11 1 0,-3 0 9 16,-4 4 0-16,-2-1 18 0,-11 16 2 0,17-32 13 15,-20 35 38 1,0 0 4-16,10-15 1 0,-15 23 10 16,-1 0 0-16,-1 14-5 0,4-7 1 15,7 45 0-15,-2-2 0 0,-3-20-9 16,4 28-1-16,13 52 11 0,8 34-24 15,-7-50-18-15,-9-50 1 16,1-11-5-16,-7-3 0 0,-2-7-23 16,-1-6 2-16,-2-14-43 0,-3-2 2 0,0 0-24 15,0 0 2-15,-6-13 8 0,6 14 1 16,-8-8 0-16,-23-24 0 0,-9-21 17 16,-13-14 0-16,19 27 59 0,-2 7 1 15,20 23 25-15,-13-5 1 0,-13 5 6 0,16 6 1 16,17 7-2-16,-2 0 1 0,-23 14 24 15,16 4-20-15,1-1-33 16,4 6 0-16,13-25-18 0,0-1 1 16,4 2-22-16,0-2 2 0,-2-8-21 15,7 4-1-15,2-4-43 0,46-22 1 0,-8-28-77 16,1-6 106-16,-2-3 66 16,-7 11 1-16,-10 13 58 15,0 3 78-15,-2 10 5 16,-4 14 20-1,-7 16-80-15,-13 6 1 0,4 10-24 16,2 9 0-16,1 16 13 0,11 38-49 16,-7-27-25-16,-11-37 1 15,5 12-50-15,-1-12 0 0,3-5-122 16,-7-11-61-16,1-3 81 16,-9-8 0-16,8-5-74 0,21-46 172 15,-25 12 70 1,-2-7 1-16,-1 33 19 0,-1-26 1 0,-4 1 35 15,0-6 1-15,0-1 26 0,-1-3 1 16,-1-2 53-16,7 7-37 16,1 10-66-16,4 12 1 15,4 12-2-15,3 15 0 0,4 4-15 0,1 0-1 16,-17 2-16-16,25 3-1 0,-9 1-5 16,6 11 1-16,-9-4-3 0,-17-13 2 15,24 36-5-15,-14-16 0 0,-2 3-6 0,-2-11 1 16,-3 14-6-16,-3-1 2 0,-6 15 0 15,-1-12 0-15,-3-4 3 0,9-17 0 0,-14 16-5 16,2-12 1-16,15-9-23 0,1 0 0 16,-2 1-3-16,13-8-1 0,-13 8-16 15,5-3 1-15,3-3-67 0,6 0 37 16,-6 2 67 0,2-4-1-16,-2 5 21 0,0-3 2 0,1 2 34 15,-4 5 26-15,1 1-31 16,2-3 0-16,-4 6-12 0,17 25 2 15,-25-14-18-15,-3-1 0 0,3 0-18 16,2-7 0-16,-2 3 2 0,9-14 1 0,0 1-17 16,6-2 2-16,-4 3-9 0,2-2 2 15,3 0-57-15,-1-1 31 16,-1 1 47-16,30 3 1 0,-54-6 14 16,26 3 1-16,-7 5 27 0,7 6 1 15,-10-6-30 1,26 27 1-16,-31-9-11 0,1-6 0 0,5-14 0 15,-5 10 1-15,7-9-3 16,1 1 1-16,1 1 0 0,1-10 0 0,0 7 3 16,1-1 0-16,-1 0 1 0,0 2 1 15,4 2 7-15,-3-2 1 0,-2 3-2 0,7 3 0 16,28 30-5-16,-39-22 0 0,-2-14-2 16,-4 10 1-16,-6 7-3 0,-1-8 1 0,-2 0 0 15,-3 4 1-15,-11 5 9 0,8-5-1 16,16-6 21-16,-24 15 1 0,23-13 16 15,-4 4-19-15,11-11-22 16,1-2 1-16,0 13-3 16,13-15 0-16,-8-12-2 0,32 20 0 0,9-12 6 15,-11-6 0-15,2 1 39 0,-14 5 0 16,17-3-32-16,0-1 1 0,3 4-41 16,-5 0 0-16,2 1-110 0,-6-4-247 15,10-10 90-15,-28-4-1 16</inkml:trace>
  <inkml:trace contextRef="#ctx0" brushRef="#br0" timeOffset="21684.12">20903 3445 455 0,'0'-2'278'0,"0"0"-230"15,3 4 0-15,-3 0-26 0,0-1 1 0,5 5-19 16,3 9 1-16,-5 13-145 0,0 13-160 15,-3 1 65-15,0-11 152 16,0 15 116 0,0-8 1-16,0-27 43 0,0 19 1 0,0-11 12 15,0-17 0-15,4-3-32 0,-4-8 0 16,5 7-46-16,1-5 1 0,5-6-14 16,35-37-1-16,-15 22-7 0,-8 13 0 0,-5 10-1 15,-8 5 0-15,14-1 16 0,-15 4 1 16,-3 12 94-16,10 35 76 15,-10 11-92-15,-6 14-1 16,0-37-14-16,-6 39 0 0,-5 75-20 16,0-76 1-16,-1-1-30 0,4-15-1 0,2-6-19 15,-1-10 1-15,4-3-26 0,4-46-1 16,-2 36-54-16,-1-6-1 0,1-19-327 0</inkml:trace>
  <inkml:trace contextRef="#ctx0" brushRef="#br0" timeOffset="22109.12">21232 3971 664 0,'19'-30'360'0,"0"7"-215"0,0 5-17 15,1 8-4-15,30-25-100 16,-11 28-1-16,-30 7-12 0,1 0-1 16,-9 2-25-16,2 0 2 0,-2 3-53 15,-5-3-1-15,3 8-45 0,-2 20 1 0,-7-10-94 16,-6 5 1-16,-2-12 28 0,-1-6 1 15,8 2 144-15,-17 18 1 0,5 8 111 0,18-28 1 16,-16 15 8-16,10-12 1 0,0 1 28 16,2 0-43-16,9-8-62 15,0-3 1-15,9-8-16 0,-9 6 0 16,3 0-6-16,2-1 0 0,4-7-3 16,45-35 1-16,-34 32 7 0,5-7 0 15,-19 18 13-15,-2 1 0 0,13-8 44 16,-11 9 1-16,-3 1 24 0,-8 3 1 0,10 2-5 15,-2 1 1-15,16 36 1 0,-13-13-1 16,-1 11 46-16,-4-14-36 0,2 19-41 16,0 0 0-16,-3-1-14 15,0-5 1-15,0-3 13 0,-6 0-9 16,-4-2-27-16,-9 15 1 16,-2-29-6-16,-9-1 0 0,12-11-10 15,-5-6 1-15,9-1-20 0,-8-1-1 0,-2-2-65 16,-1-3 0-16,16-6-133 0,-23-14 0 15</inkml:trace>
  <inkml:trace contextRef="#ctx0" brushRef="#br0" timeOffset="22544.12">21730 3661 643 0,'3'31'350'0,"-2"-10"-302"16,2-3 0-16,1-4-31 0,6 57 0 16,-10-73-21-16,5 11 1 0,9 18-95 15,-7-25-55-15,3 5 89 16,8 0 1-16,-29-18 50 16,17 8 0-16,-1-1 70 0,1-3-1 0,31-38 24 15,-26 23 0-15,0-1-7 0,2-3-1 16,18-23 96-16,-12 34-43 0,8-11-90 15,15 2 1-15,-22 23 15 16,-11 7-22-16,-6 3-26 16,17 18 1-16,-20 1-40 0,-2 3 0 15,-5 6-182-15,-16 6-213 16</inkml:trace>
  <inkml:trace contextRef="#ctx0" brushRef="#br0" timeOffset="23072.91">21804 3891 288 0,'15'-18'151'0,"0"1"-82"0,-4 9 12 15,-4 1-38-15,18-13 0 16,-16 22 48-16,-7 10 3 16,-13 3-59-16,25 35 2 0,-14-8-10 15,0-4-1-15,-2-11 20 0,1 7-16 16,-1 17-24-1,1-1 0-15,1-7-5 0,-2 22 0 0,2-46-9 16,0-1 1-16,0-3-33 0,0-6 1 16,0-3-50-16,0-4 0 0,0-2-16 15,0-5 1-15,0 4 43 0,0-3 0 16,2-3 33-16,-1-25 0 0,6-7 24 0,3 10 1 16,27-37 92-16,9 3 97 15,6 3-89-15,-10 20 0 0,3 17 55 16,5 7-22-16,-7 7-45 15,-15 7-1-15,-14 11-9 16,-11 2 1-16,5 21 4 0,-7 42-52 16,-7-49-28-16,0 0 1 15,-5 22-44-15,-1-8 0 0,-13 3-95 16,10-23 1-16,-10 2-42 0,17-18-1 0,-15 5 14 16,12-7 2-16,7-6 48 0,1-1 1 15,6 6 119-15,-3 0 1 0,0 0 159 16,-1-6 0-16,1 5 6 0,0 1-1 15,0-2 113-15,-3 9-94 0,-15-17-95 16,-6 52-56 0,-18 28-30-16,7-19 1 0,5-10-7 15,-6 4 1-15,14-19-63 0,4-4-150 16,9-9 34 0,7-10 0-16,-1-11-120 0,-6-8 1 0</inkml:trace>
  <inkml:trace contextRef="#ctx0" brushRef="#br0" timeOffset="23249.41">22134 4346 804 0,'17'7'572'0,"-5"-3"-430"15,-1 2 1-15,-4-1-58 0,24 18 1 16,1 8-23-16,-4-5 2 0,11 4-32 0,2 1 1 16,5 0-25-16,1-5 1 0,4-4-10 15,8-1 0-15,9-3 0 0,2-4 0 0,4-6-13 16,4-5 1-16,-3-3-19 0,6-3 2 15,1-3-36-15,-8-7 2 0,-4 0-187 16,-14 3 1-16</inkml:trace>
  <inkml:trace contextRef="#ctx0" brushRef="#br0" timeOffset="24500.41">23372 4255 903 0,'7'0'422'15,"-2"0"-365"-15,0 0 0 0,-3 1-25 16,0 2 2-16,-6-2-54 0,8 3-1 15,4 17-177-15,-11 5-294 16,0-21 82 0</inkml:trace>
  <inkml:trace contextRef="#ctx0" brushRef="#br0" timeOffset="25348.42">23997 3674 643 0,'0'5'326'0,"0"4"-263"15,0 9-52-15,-2-1-30 16,-1 11 0-16,-1 5-47 0,-4 1 2 15,-9 12-25-15,5-14 1 0,0-3 33 0,1-1 0 16,4-4 48-16,6-14 0 0,-2 9 25 16,4-13 0-16,4 10 4 0,9-9-1 15,-14-23-9-15,32 22 1 0,8-25 7 16,-5-3 2-16,24-20-15 0,-16 13 1 0,6-3-31 16,-4 1 1-16,0 0-3 0,-1 1 2 15,6-11-118-15,-5 2-45 16,-11 4 81-16,-18 22 102 15,-19 13 19-15,-4-4 2 16,-22 5 9-16,18 0 2 0,17 2 18 16,-51 4 0-16,16 2 27 0,-15 9 1 0,31-13-7 15,-24 18 1-15,15-5-3 16,14-11-42-16,-7 11-20 0,2 7 0 16,10-6 0-16,3-12 0 15,3 6 4-15,-1-1 1 0,4 2 11 0,2 2-1 16,-4-8 14-16,5 7 1 0,7 12-5 15,-4-9 1-15,2 5 27 0,4 8-21 16,-15-14-27-16,20 34 1 16,-20-19-5-16,-1-3 1 0,-2-1-3 15,0-13 0-15,0 16-6 0,0 12 1 0,0-29-11 16,0 11 1-16,0-15-36 0,-2 11 1 16,1 5-33-16,1-21 1 0,-2-1-48 0,-1 8 0 15,0-21 10-15,0 12-1 0,-1-1 98 16,-1-1 0-16,-1-3 74 0,1 1-1 15,-36 3 38-15,16-10-1 0,-7-4 29 16,9 7-1-16,-3 0-35 0,3 1 1 16,13 1-45-16,-9-3 0 0,3-3-32 0,-5-9 1 15,14-4-9-15,4-4 1 0,2-18-39 16,5-2-67-16,6-38-32 16,28-138 27-16,0 111 92 15,-16 44 2-15,1 16 27 16,0 11 1-16,3 3 86 0,6-1 92 15,-3 35-125-15,-19 11 0 16,25 22-16-16,-25-11 1 0,34 59 75 0,-4 19 21 16,4 7-114-1,-12-14 1-15,-6-25-24 0,-4-1 0 16,6 7 27-16,24 33-23 16,-4-21-27-16,-16-46 1 0,-9-16-93 15,-3-1 2-15,-3-12-79 0,-2-4 2 16,-10-13-79-16,-2-5 2 0</inkml:trace>
  <inkml:trace contextRef="#ctx0" brushRef="#br0" timeOffset="25536.43">24450 3566 271 0,'14'-4'324'0,"-5"4"-203"0,-1 1 0 15,-2 5-40-15,15 9-1 0,-13 2-54 16,0 3 0-16,-1 0-26 0,1 0 0 0,-3 3-56 16,-1-3 1-16,1 3-73 0,-3-4 0 15,-9-5-295-15</inkml:trace>
  <inkml:trace contextRef="#ctx0" brushRef="#br0" timeOffset="25668.43">23986 4300 637 0,'-9'0'252'0,"9"-4"-236"0,0-1-1 0,9-2-26 15,3-8-1-15,28-17-131 0,23-16 1 16</inkml:trace>
  <inkml:trace contextRef="#ctx0" brushRef="#br0" timeOffset="26156.48">24713 3982 640 0,'-5'0'302'0,"-1"0"-200"0,3 0-59 16,0 0-94-16,-1 2-90 16,8-5 17-1,-1 2 0-15,-3-3-4 0,3 0 2 0,3-2 83 16,-1 3 0-16,0-3 91 15,8-1 1-15,-13 7 40 0,9-7 0 16,-12 12-29-16,0-1 1 0,26-4-23 0,-75 66-45 16,1-7-83-1,-32 37 1-15</inkml:trace>
  <inkml:trace contextRef="#ctx0" brushRef="#br0" timeOffset="26531.93">25129 3859 799 0,'0'12'369'0,"0"5"-249"0,0 3-61 15,0-5-54-15,0-1 0 16,0 13-14-16,0-2 0 0,0 5-34 0,0-14 0 16,0-3-43-16,0-11 1 0,0 0 11 15,3 4-1-15,-3-22 53 0,3 22-1 0,2-13 28 16,-1 0 0-16,31-33 18 0,-21 14-1 16,9-1 66-16,0 6 15 15,-1 7 28-15,-13 11-22 16,-4 7-85-1,13-3-1-15,-15 12-21 0,-15-9 0 0,12 3-42 16,-6 42 0-16,-11-20-60 0,6-14 0 16,3-12-286-16,5-15-166 15,13 0 426 1</inkml:trace>
  <inkml:trace contextRef="#ctx0" brushRef="#br0" timeOffset="26904.43">25339 3627 449 0,'8'0'394'0,"-3"1"-277"0,-1 6 0 15,-2-1-63-15,10 6 1 0,2 15-22 16,-4-3 0-16,4 8 11 0,14 21-30 16,-11-35-24-16,14 13-48 15,2-14 8 1,10-9-1-16,-32-15-53 0,1-8 33 16,19-15 46-16,-17-1 1 15,0-12 16-15,-11 17-1 0,-2-4 9 16,1 16 0-16,-2-16 7 0,0-1 0 0,0 5 21 15,0 1 1-15,0 16 28 0,0-6 0 16,0 7 23-16,0 4 0 0,0 10-10 0,0 5 1 16,1 16 96-16,4 38-20 15,-2 36-39-15,11 183-51 16,-11-122-41 0,-3-78 1-16,1-22-3 0,3-12-1 0,3-5 4 15,6 3 1-15,0-3-15 0,-16-56 1 16,17 55-15-16,-11-31-1 0,-1-11-11 15,0-1-1-15,3 5-5 0,-5-6 0 0,-1-3-6 16,2 5 1-16,-1-2-23 0,0 0 1 16,-1 0-92-16,1 1 0 0,-4-2-176 0,-1 1 0 15</inkml:trace>
  <inkml:trace contextRef="#ctx0" brushRef="#br0" timeOffset="28448.43">26505 3299 703 0,'12'49'410'0,"-4"-13"-306"16,1-2 0-16,-1-3-34 0,30 122-1 0,-28-113 17 15,9 67-20-15,-3-4-39 16,-9-44-1-16,0-13-12 16,-6-7 0-16,-1-3-9 0,0-43 1 15,0 32-4-15,0-5 1 0,0-13-22 16,-3 15 0-16,-3-16-24 0,-8 7 0 0,10-17-35 16,-7 7 1-16,-26 10-35 0,-1-12 2 15,20-14-89-15,-37-30 65 0,-8-37 111 16,33 28 2-16,13 23 22 15,4 6 0-15,2 10 14 0,0 4 2 0,7 7 6 16,1 1 2-16,-3-6-9 0,11 12 0 16,-5-3-11-16,-3-2 2 0,3 3-9 15,-2 1 1-15,2-2-14 0,-2 1 2 0,6-2-47 16,-3 4-1-16,5-5-229 0,17 22-69 16,6-32 259-1</inkml:trace>
  <inkml:trace contextRef="#ctx0" brushRef="#br0" timeOffset="28592.43">26805 3711 232 0,'26'-7'284'0,"-8"9"-96"0,-2 1 1 15,-3 1-88-15,27 7 2 0,-18 2-53 16,-8 3 1-16,-2 2-24 0,-3 9 2 0,-8-1-12 16,-2-11-88-16,-2 8-45 15,1-18 2-15,-2-1-346 16</inkml:trace>
  <inkml:trace contextRef="#ctx0" brushRef="#br0" timeOffset="28716.43">27039 3760 544 0,'0'7'326'0,"0"3"-268"0,0 1 1 0,0 0-25 16,0 0 1-16,0 9-65 0,2 1 1 0,-2 6-199 15,0-23-238-15</inkml:trace>
  <inkml:trace contextRef="#ctx0" brushRef="#br0" timeOffset="28931.95">27155 3512 363 0,'10'-26'249'0,"-2"15"-160"0,3 5 1 16,-5 0 1-16,20-9 0 0,-10 13-25 0,0 2 2 15,-9 6-12-15,19 9 1 0,-11 4-6 16,5 26 0-16,-11-8-16 0,0 4 1 0,-1 2-16 16,-3-22 1-16,1 24-18 0,0 0 1 15,0-5-42-15,-5-21 0 0,3 17-75 16,-4-3-1-16,3-5-104 0,-3-6-1 16</inkml:trace>
  <inkml:trace contextRef="#ctx0" brushRef="#br0" timeOffset="29148.63">27158 3764 452 0,'0'-8'211'0,"3"5"-192"0,1-1 0 0,3 3-16 16,-3-1 0-16,8-1-18 0,-1 2 1 0,-15 4-1 15,8-3 2-15,-4 3 8 0,11 3 1 16,-11 0 9-16,32 25 1 0,-35 1 9 15,2-9-1-15,-2-2-13 0,0-6 0 16,-1-12-12-16,4-1-1 0,-3 7-48 16,3-7 1-16,3-15-63 0,-3 13 1 0</inkml:trace>
  <inkml:trace contextRef="#ctx0" brushRef="#br0" timeOffset="29296.12">27410 3536 383 0,'14'-18'355'0,"-4"14"-68"0,0 7-63 16,-4 7-150-16,21 14 1 15,-8 37-22-15,-9-12 0 0,2 25 9 16,-2 15-47-16,2 19-45 16,-1-11-109-1,-7-23-36-15,-4-35 1 0,-1-13-138 16,-4-39 2-16</inkml:trace>
  <inkml:trace contextRef="#ctx0" brushRef="#br0" timeOffset="29577.62">27571 3253 441 0,'18'-21'279'0,"-7"13"-189"15,1 3 0-15,-2 0 50 0,22-7-45 16,-17 13-58 0,-7 4 0-16,14 17 33 0,2 36 2 15,-4 4-35 1,-8 0-1-16,3-12-1 0,0 0 1 0,6 23 33 15,2 27-1-15,-6 13-51 16,-9-40 2-16,-3-7-10 0,-3 2 0 16,0 0-3-16,2-10 1 0,3 0 1 15,-1-2 1-15,-8-61-12 0,5 51 1 0,-1-7-26 16,-1-9-1-16,-1-8-48 0,0 3-1 16,0-16-97-16,0-7 2 0,-1-4-88 15,-1-9 2-15</inkml:trace>
  <inkml:trace contextRef="#ctx0" brushRef="#br0" timeOffset="29840.32">27602 3716 514 0,'15'-8'194'0,"0"0"-122"0,-1 4-20 16,-3 1-43-16,20-5 1 0,-28 7-7 15,6-2 1-15,-5 6-9 0,-9-1 1 16,9 1-1-16,-3 1 1 0,-1 2 3 16,0 1 0-16,7 32 6 0,-7-21 0 15,-4-4 16-15,4 1-1 0,-3-4 21 16,3 0 1-16,-1-2-1 0,1-1 1 0,0-16-22 16,0 14 2-16,0-4-23 0,0-2 1 15,0 0-91-15,1 3 0 0,-1-6-190 0,0 2 0 16</inkml:trace>
  <inkml:trace contextRef="#ctx0" brushRef="#br0" timeOffset="29964.28">27851 3926 397 0,'0'0'133'0,"1"-3"-165"15,-1-6-277-15,3 3 192 16</inkml:trace>
  <inkml:trace contextRef="#ctx0" brushRef="#br0" timeOffset="32392.78">28758 3174 596 0,'0'-3'327'0,"0"-1"-221"15,0 9-61 1,-1 1-43-16,-1 9 0 0,-12 29-49 16,-45 135-75-16,48-149 23 15,-14 35-1-15,6-14-131 0,0 15 151 16,9-1 110 0,6-38-1-16,3-12 44 0,1-9-1 15,0 2 34-15,0-2 2 0,0-5-28 0,1 0 2 16,5-2-39-16,-2 2 1 0,3-3-28 15,28 0 2-15,5-14-14 0,-6-1 1 0,1-4-8 16,18-10 1-16,-15 9-8 0,0-1 2 16,10-7-34-16,10-9-101 15,-7-1 21-15,-22 6-1 16,-18 10-6-16,-10 11-1 0,1-13 69 16,-2 23 0-16,-5 2 56 0,-4-3 1 0,-6 2 18 15,7 2 1-15,-38-6 7 0,20 5 2 16,0-1 21-16,3 2 0 0,12 3 8 0,-9 8 0 15,-6 12 6-15,9 17 1 0,11 8 39 16,6-11-32-16,3 24-47 16,3-36 2-16,2 29-15 0,4-9 1 15,10 5-6-15,-7-24 1 0,-1-2 1 16,-2-2 0-16,-9-12 4 0,3 11 1 0,-1 8 1 16,-4-13 0-16,-2-9 0 15,-2 7 1-15,-8 11 67 0,-6-5 3 16,0-5-58-16,-3-2 2 15,17-11-17-15,-9 4 0 0,14-9-21 16,-2 3 1-16,0-1-24 0,-5 1 1 0,5-4-32 16,-2-4 0-16,-10-36-110 0,12 16-37 15,0-20 104-15,3-3-1 16,0-11 7-16,-3 22 116 16,3-28 41-16,2-33 1 0,0-47 93 15,-1 59 6-15,5 33-82 16,-1 38-1-16,0 18 18 15,5 0 1-15,-5 12-27 0,18 25 1 16,-3 9-16-16,14 44 0 0,3-3 43 16,9 22-20-16,6 9-30 15,-13-47 0-15,-7-11-13 0,-2-4 0 16,-4-6-19-16,0-13 1 0,-2-7-14 0,-1-6 1 16,-5-9-39-16,-11-10 1 0,6-1-50 15,-7-4 1-15,3-7-26 0,8-11-1 0,-9-10 34 16,3-27 1-16,-13 28 22 0,-2-34 51 15,-7 28 10 1,-6-24 1-16,-21-33 4 0,-14 20 1 0,15 27 5 16,0 4-1-16,2 8-6 15,1 6 1-15,2 8-6 0,3 2 0 0,11 4-3 16,-7-8 3-16,17 11 7 16,-15-19 1-16,20 9 9 15,2 13 1-15,1-5 11 0,-1 7 2 0,-2 7 1 16,3-6 0-16,0 2-9 0,0-3 0 15,1 4 1-15,-1 6-67 0,2 0-143 16,15 1-293 0</inkml:trace>
  <inkml:trace contextRef="#ctx0" brushRef="#br0" timeOffset="32512.78">28764 3914 657 0,'-3'0'254'0,"2"0"-219"15,2 0 2-15,7 0-2 0,12-8-119 16,17-11-38-16,37-15-1 16</inkml:trace>
  <inkml:trace contextRef="#ctx0" brushRef="#br0" timeOffset="32804.33">29531 3199 622 0,'17'-8'253'0,"-2"4"-239"0,-1-3 2 0,4 4-11 16,31-12 0-16,-15 5-8 0,3 2 1 16,2 1-22-16,1 1 1 0,-1-1-13 0,1 4 0 15,2-1 0-15,-22 4 41 16,12 4 37-16,-24-1 0 0,26 12 21 15,-24 9 0-15,-16 12 1 0,-1-23 1 16,-9 18-23-16,-7 2 2 0,-22 25-31 16,9-18 0-16,-3 0-19 0,-1-3 1 15,5-3-49-15,-3-3 0 0,4-4-74 16,-1-3 0-16,2-7-77 0,4-7 0 0</inkml:trace>
  <inkml:trace contextRef="#ctx0" brushRef="#br0" timeOffset="32972.81">29529 3577 248 0,'0'0'212'0,"0"-3"-135"0,0 3-1 0,0 0 68 15,0 0-65-15,0 0-68 16,0 3 2-16,0-3-14 0,2 0 0 16,-2 0-27-16,1 1 0 0,-1-2-46 15,3-2 0-15,2-2-43 0,0-1-1 16,-2 4-104-16</inkml:trace>
  <inkml:trace contextRef="#ctx0" brushRef="#br0" timeOffset="33047.79">29668 3493 149 0,'3'6'174'0,"-3"-2"-122"16,4 1 2-16,-4 1-38 0,3-1 0 15,0 10-31-15,-3-4 1 0,5 7-66 16,-4-7 0-16</inkml:trace>
  <inkml:trace contextRef="#ctx0" brushRef="#br0" timeOffset="33432.62">29586 3823 652 0,'0'11'344'16,"0"-5"-280"-16,0-1 0 0,1-2-35 16,3 0 0-16,2 2-26 0,5-3 1 15,13-4-33-15,-4-4 0 0,25-17-79 0,15-29-80 16,-18 12 102 0,-13 6 0-16,-13 14 58 0,-5 3-1 0,-4 6 54 15,-5 8 0-15,-2 1 89 0,0 2 13 16,-9 11-11-1,8-6-40-15,-4 4-49 16,-21 29-1-16,7 7-8 16,13-21-1-16,-1-2-9 0,-1 4 2 0,1-3-7 15,3-3 1-15,1-12-11 0,-8 20 0 16,7-15-30-16,2-7-1 0,-1-2-45 0,0-2 1 16,-2 10-39-16,8-19-1 0,-6 9 33 15,1 0 1-15,2-2 39 0,0 1 127 16,2-1 11-16,0 0 0 15,1 2 5-15,3 2 0 0,2-2-16 16,42 20 0-16,-21-13-42 0,2-1 0 0,0 3-25 16,1 1 0-16,-1-3-10 0,-2 1 0 15,-3-3-30-15,-1-4 0 0,-5 1-72 16,0-1 0-16,-16-9-90 0,10-1 0 16</inkml:trace>
  <inkml:trace contextRef="#ctx0" brushRef="#br0" timeOffset="33733.12">30279 3330 182 0,'9'-8'128'0,"-3"5"-69"0,-1 3 1 0,-1-2-5 16,-2 2 0-16,1 0-7 0,-1 2 0 0,-7 4-6 15,10 0 1-15,11 35 3 0,-16 26 25 16,0-38-41-1,2 21-1-15,1 3 1 0,2-10 1 16,19 12 43-16,34-3 13 0,-5-24-41 16,-6-11 1-16,-33-15 7 15,16 5 1-15,-6 3 16 0,-16-4 0 16,13 10-14-16,-15-4 1 0,-6 3-14 0,0 4-1 16,-9 5-19-16,-8 5-1 0,-8 0-16 15,-25 20 0-15,8-17-29 0,0-3 1 0,1-1-79 16,3-5 0-16,3-7-279 0,-2-9 1 15</inkml:trace>
  <inkml:trace contextRef="#ctx0" brushRef="#br0" timeOffset="34132.29">31126 3696 654 0,'5'0'237'15,"6"-5"-232"-15,1 1 1 0,-1 1-45 16,27-11-1-16,21-11-296 0</inkml:trace>
  <inkml:trace contextRef="#ctx0" brushRef="#br0" timeOffset="34341.79">31534 3241 633 0,'-11'0'287'0,"0"9"-219"15,5 4 1-15,-2 1-23 16,-16 28 0-16,-2 13-34 0,8-15 1 0,7-22-43 16,-28 37 0-16,8-23-44 0,-1-1 2 15,-7 0-151-15,-3-10-228 0</inkml:trace>
  <inkml:trace contextRef="#ctx0" brushRef="#br0" timeOffset="34576.79">31503 3416 241 0,'46'-31'114'0,"-14"10"-105"0,-2 5 1 0,-6 2-15 16,88-52 0-16,-96 60-6 0,11-10 1 0,-4 7-11 16,-15 6 1-16,9-3 9 15,-5 5-1-15,-6-3 15 0,-1 2 2 0,-13 5 9 16,11-4 0-16,-6 2 9 0,3-1 0 15,-1 4 5-15,-1-2 0 0,-10 21 52 0,-5 20 32 16,9 14 32-16,-3 58-5 16,11 44-18-1,0-42-58-15,0-19-53 16,0-44 1-16,0-12-14 0,0-8 2 16,0-1-56-16,0-36 0 0,-3 26-136 0,-4-5 0 15</inkml:trace>
  <inkml:trace contextRef="#ctx0" brushRef="#br0" timeOffset="34860.5">31019 3806 575 0,'0'-3'308'0,"8"2"-174"15,9-1-85 1,-1-2-119-16,32-4 1 0,-11-8-220 15,17-13 1-15</inkml:trace>
  <inkml:trace contextRef="#ctx0" brushRef="#br0" timeOffset="35168.5">32131 2985 441 0,'8'0'332'0,"-4"5"-112"16,-1 6-145-16,0 2 1 15,4 10-37-15,-4 10 2 0,-6 92-2 16,0-146-27-16,-4 79-20 16,-3-2 1-16,1-1-49 0,-1-13 1 15,5-13-65-15,-2 8 1 0,3-21-102 0,4-15 0 16</inkml:trace>
  <inkml:trace contextRef="#ctx0" brushRef="#br0" timeOffset="35560.58">32290 3189 305 0,'13'-15'148'0,"0"4"-85"0,-5 5-32 16,-3 3-21-16,8-7 1 15,-7 8-3-15,-5 3 0 0,-5 5-12 0,1-3 0 16,3 2-9-16,-4 4 1 0,-15 48-19 16,-6-22 28-16,-16 21 20 15,34-48 0-15,-7 15 9 0,13-20 0 16,-2 0 15-16,3-3 1 0,4 0 25 0,4 0-29 15,-5 0-33 1,0 0 1-16,28 2-9 0,-5-4 1 0,-13 2-49 16,-1-1-48-16,-9 2 44 15,-10 2 1-15,11 6 4 0,5 29 37 16,-22 1 31 0,-2 6 43-16,12-31-20 15,-11 32 1-15,12-28 72 0,2-7-23 16,2-3-59-16,0 11 1 15,-2-11-4-15,3 1 1 0,1 15 28 16,1 0-24-16,-2-3-20 16,2 3 1-16,-3-19-10 0,-2 3 2 15,3-3-21-15,2 8 1 0,2 0-50 0,-9-25 0 16,5 10-65-16,0 0 0 0,7-2-32 16,0-11-1-16</inkml:trace>
  <inkml:trace contextRef="#ctx0" brushRef="#br0" timeOffset="35892.58">32500 3294 293 0,'7'-36'248'0,"-2"17"-176"16,0 3 1-16,-1 4-18 0,13-25 1 0,-5 26-8 16,1 7 1-16,2 4-8 0,-17 4 1 15,28 11 9-15,-2 35-16 0,-4 49-5 16,-19-65 1-16,2 35-16 16,-3-12 1-16,0-30-11 0,-3 26 0 0,-5-6-4 15,-4 0 0-15,-6 16-22 0,-4-24-1 16,-18 17-95-16,3-23 28 0,-1-11 74 15,15-17 2-15,20-5 6 16,-9 0 0-16,7-4 16 0,-4-8 1 16,9 2 28-16,3 10 0 0,-6-50 13 0,6 42 1 0,8-21-2 15,7 8 1-15,40-6 64 16,18 10-53-16,8 5-52 16,-10 8 0-16,-17 4-5 0,-31 0 1 15,22 0-3-15,-25 0 0 0,19 0-1 0,-3 0 0 16,-25 0-3-16,17 0 1 0,8 0-2 0,-19 0 1 15,-11 0-31-15,-4-1 1 0,9-3-37 16,3 0 1-16,-11-5-40 0,-21 9 1 0,15-8-61 16,-3-27 0-16</inkml:trace>
  <inkml:trace contextRef="#ctx0" brushRef="#br0" timeOffset="36509.08">32695 2977 425 0,'0'-29'210'0,"3"11"-169"0,0 5 1 0,2 2 3 15,9-22 0-15,1 19-16 0,2 3 1 0,1 4-18 16,-1 3 0-16,-2 2 2 0,-8 2-1 0,5 0 2 16,2 0 0-16,-13 3-4 0,-9 3-1 15,12-1-4-15,5 22 1 0,-14-4 0 0,-6 15 1 16,-10-3 3-16,-25 30-2 16,6-20 3-16,12-14 1 0,14-16-1 15,7-6 0-15,7-7-8 0,-2 0 1 16,0 0-4-16,7-3 0 0,-2 0-1 15,0 1 0-15,0-2-5 0,7-2 1 0,33-3-3 16,-28 0 0-16,10-2-11 0,-12 4 9 16,-10 5 10-16,0 2 0 15,8-1 0-15,-18 3 0 0,8-1-1 16,1 3 1-16,-1-1-4 0,-2 0 1 0,5 34 2 16,-4-33 0-16,2 0-3 0,1 6 1 0,-1-19-5 15,2 11 0-15,0 1-4 0,1-3 2 16,-5-1-4-16,3 0 1 0,-1 3-17 0,-1-1 1 15,-1 2-2-15,-1 4 1 0,13 34 24 16,-44-18 1-16,-14 3 34 0,12-6 0 16,2-1 20-16,2 1 0 0,11-6-10 15,11-9 1-15,-6 5-21 0,11-8 0 0,2-2-3 16,1 0 1-16,7-6-6 0,-2 8 0 0,2-7-5 16,26 3 1-16,-3-10-8 0,3-1 1 15,17-8-7-15,-18 8 2 0,-2 0-23 0,-5 0-1 16,14-6-93-16,-29 10-60 15,-7-1 72-15,16-15-1 0,-19 3 26 16,0 17 0-16,-4-7 33 0,-2 5 1 0,-3-7-32 16,-17-13 59-16,7 2 67 15,-13-23 0-15,12-1 139 0,2-12 40 16,5 6-133 0,7 27 0-16,4 21-18 0,2 5 2 15,-1 4-16-15,1 4 0 0,3 0-14 16,-2 17 1-16,6 27-13 0,0 2 0 0,4 11-18 15,5 48 0-15,-1 26-77 0,-9 11-128 16,-5-37-33-16,-1-58 0 16</inkml:trace>
  <inkml:trace contextRef="#ctx0" brushRef="#br0" timeOffset="37108.73">32285 4224 548 0,'7'0'297'0,"-5"0"-139"0,-2 1-55 16,0 4-81-16,0 2 2 16,0 5-16-16,-6 3 0 0,-5 14-7 0,-3 6 1 15,8-26-5-15,-5 25 0 0,7-14-12 16,2 0 0-16,0 0-27 0,2-1 2 0,2-12-6 15,0 3 0-15,2 18 23 0,4-2 2 0,-3-6 10 16,-3-11-1-16,2 18-4 0,-4-10 0 16,-2-9-92-16,0-1-12 0,-2-2 80 15,-2 11 0-15,9-28 29 16,-3 12 1-16,0-2 16 0,-3 2 0 0,5-9 4 16,-9-5 1-16,24-29 4 15,0 7-1-15,8-3 2 0,15-22 1 0,-5 18 36 16,5 0 1-16,1-1 3 0,3 0 0 0,-2 8-8 15,-3 5 1-15,2 4 34 0,1 6 11 16,-12 13-44-16,-23 11 1 16,7 14 2-16,-6 10 2 0,2 13 12 15,6 35 2-15,-5 5 13 0,-7-23-39 16,6 108-33-16,-10-94 1 0,0-11-8 16,2-5 1-16,1-6-2 0,-2-8 0 15,-1-44-3-15,2 41 0 0,-1-5-37 0,1-4 1 16,-4-20-77-16,1-1 1 15,-5 19-86-15,-5-15 0 0</inkml:trace>
  <inkml:trace contextRef="#ctx0" brushRef="#br0" timeOffset="37359.98">32146 4606 856 0,'-4'-1'273'0,"2"-2"-254"0,2 1 0 0,3 0 27 16,0-3 1-16,4-3-24 0,15-6 2 0,19-4-20 15,-6 2 1-15,30-11-5 0,-20 7 0 0,6 1-5 16,1-2 0-16,13-2-23 0,8-6-14 16,-10 2 20-1,-22 5 1-15,-19 12-1 0,-4 0 2 16,-6 4 5-16,-9 6 0 0,-3-2-7 0,1 1 0 16,-2 1-3-16,1 0 0 0,-3 0-3 15,-1 0-1-15,-6 3-28 0,-21 2 0 0,-3 8-31 16,5-1 0-16,-1-1-43 0,-4 4-1 0,-25-3-177 15</inkml:trace>
  <inkml:trace contextRef="#ctx0" brushRef="#br0" timeOffset="37504.49">32348 4561 340 0,'20'-9'249'0,"3"6"-60"0,-5 2-35 16,0 5-63-1,16 1-47-15,-8 2-38 16,-6 5 0-16,-6 9-50 0,-11-9-106 15,-3-2 14-15,-3-6 1 16,-1-11-29-16,0 8 0 0</inkml:trace>
  <inkml:trace contextRef="#ctx0" brushRef="#br0" timeOffset="37825">32328 4800 81 0,'-12'2'39'0,"7"1"11"16,2 3 0-16,0-3 37 0,-1-1 1 15,-2 6-13-15,5-1 1 0,2-8-1 0,-10 24-1 16,8-10-16-16,1 2 1 0,-2 2-31 16,2 8 2-16,0-19-24 0,0 8 0 0,0-2-4 15,0-3 0-15,2-7-15 0,-2-1 1 16,5-8-78-16,-1 1-20 0,16 4 88 16,8-25-1-16,10-20 23 15,9-1 1-15,-10 17 19 0,2 2 0 0,19-5 77 16,19-5 34-16,17-1-7 15,-16 15-43-15,-21 14-46 16,-23 8 1-16,-18 4 10 0,-6 3 1 16,-7 2-18-16,0 4 1 0,-5 7-20 15,-2-13 1-15,-13 36-14 0,-5-13 2 16,-27 20-50-16,3-7-77 0,-3-5-7 16,33-28 1-16,-37 10-87 15,19-13 2-15</inkml:trace>
  <inkml:trace contextRef="#ctx0" brushRef="#br0" timeOffset="38036.49">32527 4894 372 0,'0'0'287'0,"0"0"-211"0,0 3 1 0,0-3-52 15,0 0 1-15,0 0-31 0,0 1 0 0,2-1-26 16,0 0 0-16,-1 1-6 0,1-1 1 16,-1-1 2-16,2-3 0 0,0 2 16 15,-1 0-1-15,1 1 20 0,-3 1 1 0,0 1 9 16,3-4 0-16,0 5 8 0,-2-1 2 15,1 6-2-15,0-2 2 0,14 17-14 0,-23-3 0 16,1-2-12-16,-5 7 0 0,3-13-26 16,1-4 0-16,0-5-148 0,1-3-147 15,2 5 226 1</inkml:trace>
  <inkml:trace contextRef="#ctx0" brushRef="#br0" timeOffset="38308.49">32094 5114 385 0,'-15'0'177'0,"7"0"-117"0,5 3 0 0,2-2 28 16,1 1 1-16,9-2-35 0,-5 1 1 0,39 1 10 15,54-12 22-15,63-14-50 16,47-17 1-16,-111 22 46 0,-3 0 2 16,-2 4-9-16,-8-7-1 0,-2 4-28 15,-10 8 1-15,-5-1-6 0,-8-6 0 0,-7 3-18 16,-18 13 0-16,-22 1-10 0,12 0-1 0,-13 0 27 15,11 0-20-15,-23 0-21 16,4 0 1-16,-15 0-6 0,13 0 1 16,0 0-29-16,0 0 2 0,-2 0-44 15,2 0 2-15,-3 0-247 0,3 0-177 16,-26-10-85-16</inkml:trace>
  <inkml:trace contextRef="#ctx0" brushRef="#br0" timeOffset="48288.35">19842 2539 853 0,'-15'48'431'0,"1"29"-255"0,5-10-113 16,-1-4 1-16,-34 276-28 15,36-260-1-15,-10 96-17 0,-7 28-1 0,-4 8-11 16,-2-2 1-16,-7-1-5 16,-8-7 1-16,-3 3-18 0,-1 10 1 0,0-4-71 15,-4-25 1-15,2-6-214 0,0-5 0 16</inkml:trace>
  <inkml:trace contextRef="#ctx0" brushRef="#br0" timeOffset="49536.55">23342 4381 663 0,'0'26'328'0,"0"-14"-275"0,0 0 2 16,4-6-16-16,2 12 2 0,7-7-18 15,-6-11 0-15,2-3-14 0,17-4 1 16,-9-6-5-16,8-19 0 0,-12-13 25 0,-17 32-13 15,-5 5-23 1,-8-24 1-16,-8 25-11 0,1 4 1 0,-2 2-21 16,2 1 0-16,4 0-75 0,4 0 0 15,9-2-162-15,3-2 0 0</inkml:trace>
  <inkml:trace contextRef="#ctx0" brushRef="#br0" timeOffset="49744.56">23826 3124 723 0,'0'4'377'0,"0"31"-205"0,-3 26-27 16,-4 0-101-16,-26 238 1 0,18-217-7 15,-40 166-21-15,-13 43-27 16,13-107 0-16,3-27-79 15,9 3 1-15,2-6-122 0,7-33 0 0</inkml:trace>
  <inkml:trace contextRef="#ctx0" brushRef="#br0" timeOffset="51072.41">28370 2775 565 0,'-37'220'243'0,"9"-63"-234"15,4-15-1-15,-4-6-8 0,-103 540 1 16,102-555-20-16,-32 92 1 0,3-14-70 16,11-28 1-16,0-18-88 0,-10-44 0 0</inkml:trace>
  <inkml:trace contextRef="#ctx0" brushRef="#br0" timeOffset="52621.17">28515 4106 628 0,'-1'-10'403'0,"-5"7"-164"16,3 2-159-16,-3 0 0 0,4 1 22 15,-2 7-53-15,-1 9-40 16,2 16 0-16,1 6-107 15,-10 28 0-15,-11-5-525 0</inkml:trace>
  <inkml:trace contextRef="#ctx0" brushRef="#br0" timeOffset="54252.66">31111 2155 413 0,'2'-14'311'0,"-2"13"-174"0,0 5-1 0,-2 5-34 15,2 3-1-15,-3 30-24 0,-17 108 2 16,23-176-34-16,-24 167 0 0,-12 43-26 0,4-33 1 16,-6 5-15-16,-13 9 1 0,-4 7-12 15,-9 20 0-15,-7 1-18 0,-6-9 1 16,-12 26-130-16,-23 90-91 0,26-62 79 15,54-103-1-15,8-14-308 16</inkml:trace>
  <inkml:trace contextRef="#ctx0" brushRef="#br0" timeOffset="54776.66">31154 3688 591 0,'-6'0'373'0,"2"0"-278"0,0 0 0 15,1 0-51-15,5 0 1 0,1 1 16 16,-1 1-11-16,-2-1-42 15,4 3 1-15,5 0-12 0,19 21 0 16,17-13-97-16,-1-4-175 16,-18-9-27-16,23 1 1 0</inkml:trace>
  <inkml:trace contextRef="#ctx0" brushRef="#br0" timeOffset="55560.9">33753 2157 391 0,'-3'71'241'0,"0"29"-106"0,-5 29-44 0,-1-20-52 16,-34 401 2-16,28-391 48 0,-28 234 26 15,-22 33 26 1,-26 8-84-16,-5-95-55 16,39-120 0-16,17-28-10 0,-1-21-1 0,-3 15-23 15,-23 71-56-15,7-17-84 16,12-57-170-16</inkml:trace>
  <inkml:trace contextRef="#ctx0" brushRef="#br0" timeOffset="85672.78">4521 8740 340 0,'-3'0'217'0,"3"0"-174"0,0 0 0 15,0 0-3-15,0 0 1 0,0 0-11 16,0 0 1-16,-3 0-15 0,3 0 2 15,0 0-10-15,0 2 1 0,0-2-3 0,0 0 1 16,0 0 12-16,3 1-1 0,0-1 6 16,-1 0 0-16,6 0-9 0,21 3 1 0,-3-5-9 15,1-3 1-15,23-5-3 0,-12 0 0 16,-6 6 8-16,29-3-6 16,2 5-2-16,2 2 1 15,1 4 0-15,-9 5 1 0,-15 3-3 16,21 8 0-16,-25-6 3 0,5-2-1 0,15 4-1 15,-18-8 1-15,-1 1-2 0,-21-6 1 16,22 4-1-16,-3 2 1 0,4-1-2 16,-2 0 1-16,-1 4-2 0,2-1 2 0,-2 0-2 15,4 2 1-15,0-1 2 0,23 6 1 16,-20-6 0-16,-21-8 0 0,23 1 0 0,0-1 0 16,4-1-4-16,-28-3 0 0,28-1 1 15,1-1-1-15,-27-1-3 0,54-3 0 0,-27-1-2 16,-1 3 2-16,1-2 1 0,-3 4 1 15,-4 2 5-15,1 3-1 0,-29 2 3 16,41 5 0-16,-24 2 7 0,14 10 1 16,-18-9 0-16,0-1 1 0,21 4 19 15,-21-14-8-15,22 1-24 16,4-3 1-16,-30-6-3 0,26-5 0 16,-3-5-3-16,27-7 0 0,-13 8-2 15,13 6 3-15,-4 6 0 16,-2 6 1-16,-47 3 1 0,27 7 1 15,-14 3 0-15,19 11 0 0,-4-2 0 0,-16-11 0 16,3-7-2-16,4-2 1 0,0-2 0 16,-17-3 0-16,2-4-1 0,25-1 0 15,4-4-2-15,6-4 0 0,35-7-1 16,-33 8 0-16,-1 5 1 0,-5 3 1 0,1 4 3 16,-35 3 1-16,24 2 1 0,-1 1 0 15,-3 4 1-15,19 8 0 0,-23-9 2 16,2 3 1-16,2-9-2 0,0 0 2 0,-22-4-4 15,25-1 0-15,5-5-4 0,1-5 1 16,28-9-1-16,-24 3 0 0,-4 5-3 16,26-1 0-16,-53 12 5 0,23-2 0 0,-4 3 8 15,-2 2 0-15,-23 2 13 0,20 2 0 16,1 2-4-16,-2-1 0 0,11 2 12 0,16-4-17 16,2-7-11-1,6-7 1-15,5-3-5 0,21-17 0 16,-9-1 0-16,-36 14 0 0,2 3 1 15,-6 5 2-15,-2 6 4 0,3-1 0 0,-30 4 10 16,28 0 2-16,-27 0-2 0,25-2 0 16,1 1-1-16,-1-1-1 0,1-2-8 15,1 2 1-15,-5-7-5 0,1 3 1 0,20-6-1 16,-26 3 1-16,-1 0 4 0,-4 2 1 16,2 4 1-16,-22 1 0 0,25 4 23 15,6 3 10-15,0 4-33 16,2 0 1-16,1 2-4 15,14 6 0-15,-25-11-4 0,2 0 1 0,0-3-3 16,-17-3 0-16,20 0-9 0,0 0 1 16,9 0-37-16,-19 0-41 0,18 0-49 15,-4 0 0-15,-7-2-183 16,-8 2 0-16</inkml:trace>
  <inkml:trace contextRef="#ctx0" brushRef="#br0" timeOffset="86453.28">11740 8797 556 0,'15'0'256'0,"1"0"-204"0,2 0 1 16,19 0 72-16,18 0-12 0,36 0-73 15,17-2-1-15,18 2 14 16,19-1-1-16,9 1-24 0,-3-1 1 0,4 1-12 16,4 0 2-16,0 0 2 0,2 0 0 15,-10 0-10-15,-4 0 0 0,-4 0-9 16,-8 1 1-16,-7-1-29 0,-7 1 1 0,65 1-145 16,73 2-235-1</inkml:trace>
  <inkml:trace contextRef="#ctx0" brushRef="#br0" timeOffset="110884.58">4667 9811 214 0,'-12'-10'146'0,"7"4"-102"15,-1 0 0-15,1 4 5 16,-5-7 1-16,1 3-3 0,5 6 0 0,8 4-8 16,-9-6 1-16,2 0-1 0,1 2-44 15,2 0-3 1,0 0 0-16,0 0 13 0,5 0 8 16,6 0-4-1,12-3-1-15,17 3-5 0,15 0 1 0,8-1 9 16,8-1 0-16,12-4-2 0,99-12 0 15,-80 2-10-15,7 3 0 0,2 5 0 0,8 3 1 16,3 5-3-16,-6 10 1 0,-1 1 1 16,-4 3 1-16,4 0-9 0,0-3 1 15,22-4-37-15,93 0 13 0,1 2 24 16,-84-8 1-16,-18-1-15 16,8-3-1-16,-3 1 5 0,-15 2-1 0,-4 0-2 15,-5 0 0-15,-3 2-4 0,-9 2 2 16,1 4 11-16,-4 6-1 0,0 2 11 15,-6 1 0-15,0 0 4 0,-6-10 0 16,5-3 3-16,1-4-1 0,6 0 0 16,0 0 1-16,2 0 3 0,-5-3 0 0,-1 1 1 15,1-4 0-15,-1 1-6 0,-5 0 1 16,-2 3-2-16,-7 2 0 0,15 4 88 16,53 17-34-16,-9 2-51 15,-56-10-1-15,-9-5-1 0,1-4 1 16,2-2-1-16,4-2 0 0,3 0-1 0,7 0 0 15,1 0 3-15,-3 0 1 0,2 0 6 16,-1 0 1-16,-1 0-2 0,-6 0 0 0,3 0-6 16,-6 0 1-16,1 0-4 15,3 0 1-15,-2 1-4 0,2-1 1 0,2 0-1 16,2-1 0-16,4-4 0 0,8-12 0 16,7-3 0-16,10-7 0 0,6 0 2 15,-2 10-1-15,1 0-3 0,-2 1 0 0,0 2 1 16,0 1 0-16,1 3 0 0,-4 9 1 15,-1 1-7-15,-11 0 2 0,-2 2-53 16,-10 7 1-16,-2-1-94 0,-8-3 1 0</inkml:trace>
  <inkml:trace contextRef="#ctx0" brushRef="#br0" timeOffset="114519.89">21980 3982 88 0,'-2'28'-1'0</inkml:trace>
  <inkml:trace contextRef="#ctx0" brushRef="#br0" timeOffset="119828.16">4618 11096 477 0,'-9'0'234'16,"0"0"-189"-16,6 0-40 15,0 0-14-15,1 0 0 16,2 0 14-16,2 0 0 0,1 0 2 0,0 0 2 15,7 0-2-15,18 0 0 0,-11 0-2 16,29 0 0-16,-6-2-4 0,0 2 1 0,-14 0 3 16,20-2 1-16,21 6-3 0,-22 3-1 15,0 2 1-15,19 12 0 0,-25-8-1 16,-1-1 1-16,3 0-1 0,21 1 0 0,-40-10 0 16,23 1 1-16,3-1-2 0,4-3 0 15,-26-2 2-15,26-2 0 0,1-2-2 16,2-2 1-16,33-12 0 0,-30 6 0 0,3-2-2 15,30-6 1-15,-30 13-2 16,1 0 0-16,-1 2 0 0,-32 7 0 0,31-1 2 16,-4-2 1-16,-28 6-2 0,28-2 1 15,-30 1-1-15,54 5 0 0,-30 0 0 16,-2 0 1-16,23 8-1 0,-25-7 1 0,-3 0-4 16,1-1 1-16,-3-2-2 0,-3-4 1 15,-20-1-1-15,19 3 1 0,2-3 2 0,-1 0 1 16,-19 0 2-16,18 0 0 0,1 0 0 15,2 0 1-15,-2 0 2 0,2 0 0 0,6 0 1 16,-3 0 1-16,6 0 3 0,-1 0 1 16,4 0 1-16,25 1 2 0,-22 1-4 15,2 0 0-15,2-1-4 0,0-1 0 16,4 0-1-16,4 0 0 0,69 0 3 16,-62 0 0-16,0 1-4 0,1 3 0 0,-3 1 6 15,-3 4 0-15,13 6 19 0,40 11 4 16,-2-5-14-1,-40-10 2-15,-9-2-3 0,3-4 0 0,4-3-4 16,0-2 0-16,4 0-6 0,-7 0 0 16,2-2-3-16,-5-6 1 0,3 0-2 0,-6 3-1 15,-1 0 0-15,-2-1 1 0,0 0 0 16,3 4 0-16,-72 3-2 0,65-2 1 0,-4 1 8 16,-3 0 0-16,7 0 21 15,-27 0-4-15,26 0-16 16,-4 0 1-16,0-1-7 0,-2 1 1 15,10-3-5-15,-25-1 1 0,-3 1-2 16,2 0 0-16,-2-1 1 0,3 1 0 0,-1 2 0 16,0 1 0-16,3 0-2 0,0 0 1 15,-21 0 0-15,21 0 1 0,0 0 0 16,-3 0 0-16,4 0 0 0,17 1 1 0,-16 0 1 16,-4 1 0-16,2 0 0 0,2 3 0 15,-1-4-1-15,3 5 0 0,-3-2-1 0,5-3 0 16,-2 1-1-16,3 2 0 0,-1-3 1 15,4 5 0-15,-1 1-1 0,-2 0 0 16,3 0 1-16,22 5 1 0,-23-2 0 16,-3 0 0-16,4 1 1 0,-4-1 0 0,4 1-2 15,0 0 1-15,30 9 1 0,-27-4 1 16,4-5 0-16,-28-7 0 0,55 8 1 16,-28-4 1-16,-25-4 8 0,28 1 2 0,2-2 0 15,-28-3 0-15,106 0 12 0,-19 1-7 16,4 4-11-1,-47-3 0-15,-12 0-2 0,-4 2 1 0,0 0-3 16,-5 3 1-16,0 0-5 0,-61-7 1 16,57 6-3-16,-3 0 0 0,-2-1 0 0,-5 0 1 15,-2-4-6-15,1 1 1 16,-6 0-18-16,-3-1 1 0,-1 0-35 0,-3 2 1 16,-4 1-58-16,-15-2 2 0,18 4-69 15,-25-4 1-15</inkml:trace>
  <inkml:trace contextRef="#ctx0" brushRef="#br0" timeOffset="135891.98">8999 11647 455 0,'-23'0'278'0,"10"0"-208"0,4 0 2 16,0 0 88-16,3 0-89 16,-8 0-42-16,6 0 2 0,20 0 10 15,-9 0 0-15,4 0-5 0,14 0 2 16,16 0-10-16,12 0-1 0,-15 0-7 15,32 0 0-15,11 0 4 0,14 0-1 0,68-3-7 16,102-4 0-16,-107-1-12 0,4 1 1 16,2 0-3-16,12-1 1 0,-3-2-1 15,-2 9 1-15,28 6 21 0,128 19 39 16,7-8-29 0,-123-7 1-16,-29-1-23 0,7-7 0 0,-3-1-8 15,-7 1 1-15,-5 1-4 0,0-5 1 16,-6-1 0-16,-10-9 0 0,-5-1-3 0,-9-7 1 15,-5 0-3-15,-9-1 0 0,-3 4-19 16,-25 13 0-16,-7 0-70 0,-24 2 1 0,-10-1-152 16,-29 4 1-16</inkml:trace>
  <inkml:trace contextRef="#ctx0" brushRef="#br1" timeOffset="164632.44">23017 2580 545 0,'-29'-14'266'0,"9"5"-198"0,0 4 1 0,1-2-4 16,-79-28-1-16,79 27 0 0,-16-3 2 16,-4-3-8-16,-2 1 1 0,0-2-26 15,-2 2 0-15,-2 1-18 0,0 0 1 16,-3-1-8-16,-1 0-1 0,-2 0-3 16,-5-1 1-16,-3 3-3 0,-4-2 1 0,-5 1-2 15,-4-1 0-15,0-1 0 0,-3 2 0 16,4 1 0-16,2 0 0 0,3 2 0 0,-1-1 0 15,2 3 0-15,-3-4 0 0,0 0 6 16,-5 2 0-16,-7 2-9 0,-4-3 0 0,0 4-4 16,-2 1 0-16,2 3 7 0,3 2 1 15,1 0-18-15,-5-2 1 0,-1 0 9 16,-3 2 1-16,0 0 3 0,-6 0 0 0,5 2-2 16,1 1 1-16,2 4-1 15,1-3 1-15,2 3-3 0,2-2 0 0,-1 1 0 16,-4 1 0-16,1-2 0 0,3 5 1 15,1 1 4-15,3-8 0 0,2-1 1 16,2 4 1-16,-1 0 0 0,2-2 1 0,-1-1-3 16,1-1 0-16,-1 1 2 0,3 2 0 15,1 3-2-15,8-6 1 0,2 0 0 0,65-2 0 16,-60 3 0-16,4 0 0 0,1-1 0 16,3-1 0-16,2 0-1 0,-1 0 0 0,2 3 4 15,-1-3 1-15,3 2-1 0,2 1 0 16,2 1-6-16,2 0 1 0,-1 0-1 15,-2 0 1-15,-2 2 2 0,-25 4 0 16,21-1-5-16,-1 0 0 0,-1 3 2 16,3-2 1-16,-4 3 3 0,-22 4 1 0,27-7 0 15,2-1 1-15,19-7-3 0,-22 6 0 16,-3-3 0-16,0 3 1 0,-6 0-5 0,-3 4 1 16,1 0 5-16,-32 11 0 0,34-6-1 15,3 0 0-15,2 0-4 0,3-2 0 16,-1 2-4-16,-3-1 1 0,-2 6 6 0,-3 6 1 15,2 0 2-15,3-4 0 0,8-4-3 16,3-1 0-16,6-1-3 0,1 1 1 0,1 2 0 16,2 1 1-16,4 5 0 0,-1-3 0 15,3 1 1-15,0 0 0 0,1 0-1 16,1-1 0-16,11-13 1 0,-21 26 0 16,11-9 0-16,-3 0 0 0,0 2 0 15,1-1 0-15,-1-3 0 0,3 0 1 0,8-14-9 16,-23 27 2-16,19-22 7 0,-27 34 1 15,14-13-2-15,3-4 1 0,5-5-5 0,0-1 0 16,0 0 3-16,1 5 1 0,0 5 1 16,-3 1 0-16,0-1-1 0,0 2 1 0,0 1-6 15,-2-3 1-15,-2 7 4 0,-2 1 0 16,1 0 1-16,5-2 0 0,7-4-1 16,1-1 1-16,6-2-1 0,1-1 0 0,0 5 1 15,6-22 1-15,-4 21 0 16,1 0 0-16,3-20 1 0,-1 19 1 0,3 1 5 15,-3 1 0-15,6 0-4 0,-3-20 1 16,3 21-5-16,2 25 0 0,3-22-1 16,2 2 1-16,7 23 1 0,-3-25 0 0,0 1 1 15,9 20 1-15,-3-25 1 0,-3-4 2 16,1-1-1-16,1 0 0 0,1 0 1 0,1-2 1 16,2-4 0-16,3-2 1 0,2-2-1 15,4 2 0-15,-12-16-3 0,35 26 0 0,-10-15-1 16,2-2 0-16,4 4 0 0,5-5 1 15,5-1-3-15,2 1 1 0,6-2 2 16,5 1 1-16,1-2 2 0,2 2 1 16,12 1 27-16,52-1-10 15,7-7-21-15,-47-6 0 0,-10-1 3 16,6-1 1-16,2 0 0 0,-2 2 0 16,3 2-6-16,1-6 2 0,7 0-3 15,7-3 1-15,2 0 0 0,6 0 0 0,0 1 0 16,-5 2 0-16,-2 1-1 0,3-4 1 15,0 0-1-15,6 0 1 0,1 2 1 0,-11 5 1 16,-1 0-2-16,-5-5 1 0,0 0-3 16,8 2 2-16,-2 4-1 0,-6-5 1 15,-2 1-1-15,-5 2 1 0,2 0-1 16,-6-5 1-16,4 1 1 0,7-2 0 0,-2 1 4 16,-5-1 1-16,-1 0-3 0,-4 0 1 15,-2-1-4-15,-4-8 1 0,-1-2-3 16,-1 5 1-16,0 2-1 0,-4-4 0 0,-4 2 0 15,-8 5 0-15,-1-1-2 0,-5-5 1 16,1-1-1-16,0-7 0 0,-1-3 1 16,0 4 0-16,-2-3 0 0,-4 1 1 0,4-1 0 15,-2 1 0-15,-2 3 1 0,-5-2 1 16,-10 5-2-16,1-2 1 0,-3 1 0 0,-4 3 0 16,-2-1 0-16,-20 3 0 15,18-3 0-15,2 1 0 0,-3-2-1 0,4 1 0 16,-2-2 1-16,4-1 1 0,22-10-1 15,-17 5 0-15,5 2 1 0,-3 1 1 0,4 2-4 16,-3-1 0-16,-2 3-3 0,-2-2 0 16,-4-3 2-16,-1 0 0 0,-3-2 0 15,3 0-1-15,-9-1-3 0,-2-6 1 0,-4-3 1 16,-1-2 0-16,2 1 3 0,-1-1 0 16,-2 0 0-16,2-1 1 0,1-3-2 0,3 0 0 15,-2-2 1-15,4 0 1 0,1-1 1 16,-2-1 0-16,0 3-2 0,3 2 1 15,-1 1 0-15,2 0 1 0,-2 0 0 16,-6 1 0-16,-5 3-1 0,2 0 0 16,-2 2 0-16,-3 1 1 0,-3-1 0 0,1-1 0 15,-4 1-1-15,2 0 0 0,-5-1 0 16,2 2 0-16,-5 13 0 0,3-10 0 0,-7 9-1 16,5-10 1-16,0-10 2 0,0 13 0 15,-4 0-4-15,-3 0 1 0,2-1-1 16,-1-2 1-16,-1 1-1 0,0-4 0 0,0-2 2 15,0 15 1-15,0-17 0 0,0 1 0 16,0-1-3-16,0 2 1 0,0 1-1 0,0 0 0 16,0 2 1-16,0 0 1 15,0 1-1-15,0 2 1 0,0-2-1 0,0 2 1 16,0 1-2-16,0 0 1 0,0-4 0 16,0 4 1-16,0-2-1 0,2 0 1 15,-2-1-1-15,0-3 0 0,1-2-3 0,-1-1 1 16,-1 12 1-16,-1-32 1 0,-4 14-1 15,-1 0 0-15,-3-1 2 0,-10-11 1 0,5 17-2 16,-11-11 1-16,9 16 0 0,2 3 1 16,-7-4 2-16,-3-8-2 15,12 18-3-15,-26-27 1 0,33 33 0 16,-12-8 1-16,-4-10-3 16,10 8 0-16,-5-2 0 0,3 2 0 0,6 11 1 0,-16-19 1 15,10 15 0-15,-1-2 0 16,8 10 0-16,-9-6 0 0,0-2 0 0,-1 2 1 15,-1-8-2-15,10 14 0 0,-3-10-1 16,-7-12 0-16,9 5 0 0,0-1 1 0,4 10 1 16,-6-13 0-16,4 1-1 0,-3-3 0 15,4 1-2-15,-1 2 1 0,4 17-6 16,-4-12 2-16,3 4 1 0,-4 0 0 0,1 5 2 16,-6-1 1-16,7 8 0 0,-5-7 1 15,-1 4 0-15,10 9 0 0,-33-26-1 16,17 16 1-16,1-2-11 0,-3 0-1 0,2 2-11 15,0-3-1-15,-12-9-71 16,8 5-240-16</inkml:trace>
  <inkml:trace contextRef="#ctx0" brushRef="#br1" timeOffset="174700.87">28207 2809 418 0,'-11'-4'302'0,"4"-2"-229"16,0 2 1-16,1-2-28 0,-14-8 0 0,9 1 3 15,-4-3 0-15,4 0-21 0,-3-7 2 16,-7-14-16-16,4 6 2 0,8 18-7 15,-12-15 1-15,-3-2-8 0,-20-12 1 0,7 14-4 16,-3-3 0-16,-11 1-2 0,-2 0 0 16,-9 5-1-16,-2 3 0 0,-7 5 1 15,-2-3 1-15,-1 2 3 0,-2 0 0 0,1 3 1 16,-2 0 1-16,0 1-2 0,0-1 1 16,2 2-3-16,-2-3 0 0,2 4 0 15,6 6 1-15,1 0 1 0,1-1 1 16,4-1 1-16,-3 5 1 0,35 3 3 0,-2 0 1 15,-33-4-6-15,-1 2 1 0,0-1-6 16,-1 0 0-16,-2 2 0 0,-69 1 1 0,68 0-4 16,1 1 0-16,4 2 2 0,6 1 0 15,2 1 2-15,58-3 1 0,-56 4-2 16,-27 10 1-16,30-2-2 0,3 0 1 0,-25 14 1 16,27-6 0-16,-2 4 0 0,1 4 0 15,3 5 0-15,-2 1 1 0,5 4 1 0,-1 0 0 16,5 3 0-16,-1-1 0 0,2 5 0 15,-5 1 1-15,3 4 0 0,-2-4 0 0,1-1 0 16,-1-5 0-16,2-4 1 16,-1-1 0-16,1 3-2 0,-2-1 1 0,-3 0-1 15,0 2 0-15,-1-1 0 0,4-1 1 16,7 0-3-16,1-2 0 0,5 2 0 16,3-1 1-16,3 4 1 0,3 0 0 0,5 1 2 15,1 3 0-15,5-4-1 0,4-3 1 16,2-3 0-16,1-15 2 0,1 20 0 15,1-20 0-15,-2 23-1 0,2 1 0 0,0-5 1 16,0-20 1-16,2 21-1 0,-1 20 1 16,3-23-2-16,-1 1 0 0,0 2 1 15,0 3 2-15,-3 0-4 0,3-1 0 16,-1-1-3-16,-1-1 1 0,2-5 1 0,0 0 1 16,0 1-4-16,0-3 0 0,2 0 2 15,1-4 0-15,3 1 3 0,5 12 1 0,-3-12-3 16,1 0 0-16,-1 1-2 0,0 4 0 15,4-4 3-15,8 10 0 0,-6-13-2 16,-2 6 0-16,2 2 0 0,3-8 0 0,6-7 2 16,2 4 0-16,-1-4 7 0,-3 2 0 15,2-4-2-15,3-3 2 0,0-2-5 0,0-1 1 16,11 4 34-16,15-1-20 16,-1 1-12-1,-11-6 1-15,-9-5 7 0,0 0 0 0,5 0 3 16,-18-4 2-16,23 3-3 0,2-2 2 15,-16-1-1-15,25 2 0 0,5-3-5 0,4 2-1 16,4-3-4-16,2 2 1 0,-1 0-2 16,76-3 0-16,-59 0 13 0,52 0-2 15,-3 0-8-15,-44 0 2 16,-15-2-5-16,-5-3 1 0,-5 1-2 16,-3-3 0-16,0 1 1 0,-3 0 2 0,-60 6 2 15,92-11 0-15,-27 2 1 0,0-3 2 16,2-1-3-16,7 0 1 0,41-9-7 0,-34 11 0 15,2 0-2-15,-6-2 0 16,1-2-2-16,-5 3 2 0,-1 3-2 0,-9 2 0 16,-7 1-1-16,-32 6 1 0,22-4-4 15,-29 3-1-15,17 0-12 0,-4-3 0 0,-7 1-23 16,-15 0 0-16,16-5-57 0,-7-6 1 16,-7-4-76-16,5-16-1 0,-4-5-135 15,-8 14 2-15</inkml:trace>
  <inkml:trace contextRef="#ctx0" brushRef="#br1" timeOffset="176472.87">27603 2873 124 0,'0'1'26'0,"2"-1"-35"0,-1 0 1 0,1 0 13 16,4 0 2-16,-2 1 21 0,0-1 1 15,-8 0 25-15,11 0 1 0,-1 0 121 16,-5 0 67-16,-1 1-159 15,4 1-1-15,-1 0-34 0,-3-1 1 16,2 0-25-16,0 0-1 0,-1 0-17 16,-1-1-1-16,4 2-7 0,-4-1 0 0,1-1 22 15,-1 0 1-15,3 4-1 0,2-2 1 16,0-1-4-16,1 1 0 0,3 2-12 0,39 15 1 16,-18-15-5-16,-4-4 1 0,0 0-37 15,0 0 0-15,-5 0-67 0,-3 0 0 16,-12-3-79-16,-1-1 1 0</inkml:trace>
  <inkml:trace contextRef="#ctx0" brushRef="#br1" timeOffset="176651.37">27685 2706 326 0,'-5'0'284'0,"2"11"-197"16,1 3 0-16,1 1-38 0,-1 14 0 0,4-10-29 15,2 36 2-15,3-16-15 0,0 4 0 16,12 19-12-16,-5-25 0 0,1 2-162 16,7 8-241-16</inkml:trace>
  <inkml:trace contextRef="#ctx0" brushRef="#br1" timeOffset="176988.41">27940 2910 569 0,'3'-4'256'0,"6"3"-180"0,-3 1 1 16,5-1-22-16,9-2 0 0,2 1-37 16,4-2-1-16,11-3-15 0,-15 2 1 0,-2 0-23 15,-6 0 0-15,0 1-39 0,-13 2 1 16,2 1-30-16,1-3 0 0,-8 2-9 15,6-1 0-15,-4 3 32 0,2-4-1 0,-3-1 19 16,-1 2 0-16,2 2 26 0,-8-7 0 16,0-1 37-16,1 6 1 0,-42-34 34 0,40 37 1 15,3 1 12-15,3-1-1 0,3 11 83 16,-5 17-44-16,3 27-73 16,4 0 0-16,4-33-17 15,-4-3-1-15,3 27-10 0,5 8 0 0,0-20-19 16,-1-7 0-16,0-6-93 0,-2-14 0 15,5 14-73-15,-6-20 1 0</inkml:trace>
  <inkml:trace contextRef="#ctx0" brushRef="#br1" timeOffset="177203.37">28279 2841 611 0,'28'0'367'0,"-7"-2"-304"0,2 1 1 0,-4-1-46 16,78-14 1-16,-79 14-14 0,14-3-1 0,-35 4-29 15,48-12 1-15,-22 3-63 0,-2-2 1 16,-7 1-33-16,-6 2-1 0,-4 3-3 16,1-11 1-16,-5 14 32 0,3-7 0 0,-6 8-16 15</inkml:trace>
  <inkml:trace contextRef="#ctx0" brushRef="#br1" timeOffset="177344.87">28480 2655 231 0,'0'22'216'0,"0"-1"-120"0,2 1 1 15,-1-1-19-15,7 95-1 0,-5-92-20 16,9 23 1-16,-10-50-42 0,13 71 0 16,-5-33-23-16,2-2 1 0,-1-7-35 15,-1-8 0-15,-7-13-74 0,0-2 0 0,7 11-319 16</inkml:trace>
  <inkml:trace contextRef="#ctx0" brushRef="#br1" timeOffset="177540.37">28706 2772 395 0,'18'5'240'0,"-10"1"-213"16,0 2 2-16,-2-1-30 0,15 12 1 0,-11-10-45 15,2-4 1-15,-9-4-59 0,-6-5 1 16</inkml:trace>
  <inkml:trace contextRef="#ctx0" brushRef="#br1" timeOffset="177832.36">28900 2827 394 0,'12'0'333'0,"-3"0"-258"0,-1 0 1 16,2 0-39-16,0 0-1 0,5 0-26 15,2 0 0-15,-9 0-9 0,16-1 0 0,-2 0-15 16,-13 0 0-16,-6-2-28 0,0 2 2 16,-9 1-35-16,12-2 0 0,-6 0-15 15,0-1 0-15,-1 2 7 0,-1-4 1 0,-4 1-38 16,-2 0 11-16,-20-22 130 15,-4 21-1-15,26 3 49 0,-1-1-1 16,-11 0-15-16,15 0 0 0,0 3 20 16,-7-1-1-16,22 8-6 0,-20-2-1 15,-4 30 13-15,13 0-42 16,1-16-31-16,0 16 1 0,4-3-17 16,1 5 0-16,-4-20-70 0,-3-14 0 15,0 1-109-15,0-2 1 0</inkml:trace>
  <inkml:trace contextRef="#ctx0" brushRef="#br1" timeOffset="178368.87">27707 2451 624 0,'0'-2'302'0,"13"1"-196"15,19-9-35-15,1 2-55 16,134-33 1-16,-129 34-3 0,50-7 0 16,10-1-3-16,7 0 1 0,7 3-8 0,-8 6 0 15,-1 3-3-15,-11 3 0 0,-3 0 5 16,-7 0 1-16,-3 1-2 0,-6 8 0 15,-4 1-2-15,-2 2 0 0,-2-1-1 0,-14 4 1 16,-2 3 0-16,-6-1 2 0,3 10 28 16,-11 14 18-16,-15 7-29 15,-15-3 0-15,-7-4-7 16,-1-2-1-16,-3-16-8 0,0-3 0 0,-5 20-5 16,-1 1 0-16,-5 15-1 0,7-21 1 15,3-5 1-15,-2 2 0 0,4-3 0 0,-1-1 1 16,-3-2 1-16,3-1 1 0,-8 1 6 15,-5 1 1-15,-16 15 14 0,3-13-1 0,-22 14 27 16,-26 22-18-16,-12 10-26 16,9-4 0-16,11-11-3 15,-6 0 0-15,-8-1 2 0,-11 9 0 16,-2 2-2-16,1-3 1 0,3-1-4 16,10-3 0-16,6-1-5 0,10-3 1 0,6-4 1 15,3 0 0-15,3-2-5 0,7-4 1 16,-2 5-81-16,3-4-241 15,11-15-5-15,10-24 1 0</inkml:trace>
  <inkml:trace contextRef="#ctx0" brushRef="#br1" timeOffset="179068.37">28772 2738 566 0,'-3'-4'295'0,"1"3"-237"15,4 2 0-15,-2-1-15 0,0 0 1 16,2 0-21-16,-2 0 1 0,3 0-14 16,0 0 1-16,6 0-11 0,-3 0 1 0,34-2-35 15,-20 2 0-15,-11 0-62 0,17-2 1 16,-16-3-27-16,12-10 1 0,-2-6 7 0,-12 3 1 16,-3 0-97-16</inkml:trace>
  <inkml:trace contextRef="#ctx0" brushRef="#br1" timeOffset="179180.44">28863 2599 204 0,'-11'-8'228'0,"5"6"-179"16,0 0 0-16,3 4-1 0,1 0 0 16,-4 5-17-16,3 16 2 0,6 22-24 15,0-23 1-15,9 47-7 0,-4-41 1 0,3 26-11 16,10 32 1-16,-8-26-115 0,-3-4-1 16</inkml:trace>
  <inkml:trace contextRef="#ctx0" brushRef="#br1" timeOffset="186043.65">28163 3585 458 0,'8'21'290'0,"-3"1"-135"16,3 3-42-16,0-4-52 16,21 80-49-16,-26-87 1 15,3 9-12-15,-8-8 0 0,2-3-90 0,2 12 1 16</inkml:trace>
  <inkml:trace contextRef="#ctx0" brushRef="#br1" timeOffset="187431.65">27694 3016 134 0,'-3'0'134'16,"0"-2"-94"-16,6 2 0 0,-3-1-13 16,0 1 1-16,0 0-16 0,0 0 2 15,-3-1-6-15,3-2 1 0,0 3 1 16,0-2 0-16,0 1-5 0,0-2 1 0,3 3 2 16,-3-3-6-16,1 2-2 15,1-3 0-15,1 0 1 0,-3 4 1 16,2-2 13-16,-1 0 1 0,3-3 19 15,-4 5 0-15,0 3-17 0,3-3 1 0,-3 4-13 16,0-2 1-16,4 1-6 0,-4 2 1 16,0-1-5-16,12 30 1 0,-21-53-3 15,9 25 0-15,3-2-2 0,-3-4-1 0,0 4 10 16,0-1 0-16,0-3 2 16,0 2-1-16,0-4-3 0,0 2 1 0,0-2 2 15,0-1 0-15,0 1 1 0,0-2 0 16,0-17 4-16,0 0 1 0,0 11 14 15,0 1 0-15,0 20 20 0,0-17-42 16,0 4-10-16,0 2 0 16,0-3 9-16,0 3 1 0,0-1 0 0,0 0 1 15,0 1-15-15,0 1-1 0,0-1-35 16,1 1 0-16,-1-1-57 0,0 0 0 0</inkml:trace>
  <inkml:trace contextRef="#ctx0" brushRef="#br1" timeOffset="188444.16">27678 2916 167 0,'-3'-9'83'0,"0"7"-77"0,3 1 1 16,0 1 11-16,2 2 2 0,-2-1-9 15,0 2 0-15,-2-1-4 0,2 5 1 0,-6 17 10 16,6 1 1-16,-1-8-8 0,1 10 0 16,-3-21 3-16,-4 9 1 0,1-2 7 15,1-2 0-15,0-4 18 0,14-26-33 16,-9 15-5-1,-4 4 0-15,6-6 3 0,-5-35-1 0,9 14 14 16,4 2 0-16,-1-1 16 0,8-7 0 16,-7 19-4-16,-5 11 1 0,9-8 19 15,-8 11 0-15,-12 8-10 0,9-5 1 0,2 1-12 16,-1 2 0-16,19 28 0 0,-14-5 0 16,-5-7 8-16,1-5-23 15,-3-10-1-15,-1-5-1 0,3 13 6 16,-3-12 2-16,-4-10-15 0,5 9 1 15,-2-4-6-15,0 2 1 0,0-4-4 0,0 0 1 16,0 3-6-16,0-3 0 0,1 4-1 16,-1-3 1-16,3-1 11 0,0 3 0 0,1 1 0 15,2 0 0-15,-1 1-1 0,2 3 2 16,36 1-3-16,-30 10 0 0,-23-11-8 16,44 34 1-16,-28-34-52 0,1 7 11 15,-5-8 4 1,-5-7 1-16,3 2 19 0,1 3 0 0,-1-4 21 15,-1-2 1-15,-1-3 8 0,-1-24 1 16,-9-3 9-16,4 14 1 0,2 3 11 0,1 2 0 16,5 13-18-16,-4 1 0 0,3-9-10 15,1 11 1-15,1 11 3 0,-1-15 0 0,0 6-19 16,0 2 0-16,0-1-108 0,4 5 1 16,0 26-376-16</inkml:trace>
  <inkml:trace contextRef="#ctx0" brushRef="#br1" timeOffset="191279.99">33464 4924 367 0,'-7'4'209'0,"1"3"-153"0,4 5 0 0,-4 5 32 0,-5 29-29 16,11-32-23-16,-6 15 1 15,8-5 0-15,5-9 2 0,12-5-6 16,0-10-19-16,26-3-13 16,-12-11 1-16,-4-7 0 0,-11-4 0 0,3-15 3 15,-11 14 2-15,-7-1 8 0,-2-3 0 0,-1 17 7 16,0-12 0-16,-1 4-8 0,-1 13 1 15,1 4-21-15,-3-7 0 0,-7 2-21 0,9 15 0 16,-11-8-47-16,-31 4-107 0,14 11 35 16,3 3 1-16,-5 11-233 0</inkml:trace>
  <inkml:trace contextRef="#ctx0" brushRef="#br1" timeOffset="193216.1">32225 2460 327 0,'-11'-15'144'0,"0"7"-101"16,1 3 1-16,-1-2 15 0,-28-12 2 15,-7 1-7-15,11 4 0 0,-4 0 4 16,-3 3 1-16,3 0-13 0,-1 1 1 0,5-1-22 16,-1-1 0-16,0-1-7 0,1 1-1 0,-2-3-5 15,0 1 1-15,-4-1 3 0,-3-2 1 16,-1 1-2-16,-2-2-1 0,-2 2-5 15,-7-1 1-15,-5 4-4 0,-8 0-1 16,-5 0-4-16,-4 1 0 0,-7 1-1 16,-5 4 0-16,-1 0 0 0,2 2 1 0,3 5-1 15,6 0 1-15,5 0-2 0,4 0 0 16,5 0 1-16,2 0 1 0,2 0-2 0,65 0 1 16,-32 0-1-16,-61 0 0 0,34 4 0 15,3-2 0-15,0 5-1 0,1-1 1 0,-22 9 0 16,24-6 1-16,-2 4-3 0,2 0 2 15,-28 11-1-15,26-5 0 0,4 1 1 16,1-2 1-16,5 2-1 0,4-2 0 0,5-1-2 16,6 0 1-16,5 0-1 0,13-10 0 15,-9 11 2-15,-4 9 1 0,12-8 0 16,-1 1 0-16,2-1 0 0,-1 2 1 16,6-9-1-16,-7 12 1 0,0 1 0 15,-1 3 1-15,4-13-1 0,-18 29 0 0,-8 3 0 16,8-9 0-16,0-3-2 0,5-4 0 15,5-3 2-15,-2-2 0 0,5 0-1 0,-2 2 1 16,0-2 2-16,0 1 0 0,1 0-2 16,-3 1 0-16,4-3-1 0,9-12 1 0,-1-1 2 15,-12 28 0-15,8-12 2 0,-3 7 1 16,-8 25-3-16,0-11 1 0,3 4-5 16,0 1 1-16,5-2-1 0,3 1 1 15,7-27-1-15,-3 23 0 0,4 0 1 16,1-26 1-16,0 23 0 0,1-1 0 0,4 0-1 15,4-1 1-15,2 1 0 0,10 24 1 16,-5-24 1-16,13 23 1 0,-12-17-1 0,1 1 0 16,-1 7 1-16,-1-1 0 0,-1-1-3 15,-1-1 1-15,3-2-5 0,-3 4 2 0,4-2 0 16,1 0 1-16,5 0-2 0,5-3 1 16,7-3 2-16,3-7 1 0,9 3 8 15,7-1-1-15,24 8 7 0,28 5-9 16,-1-6-6-16,-20-15 0 15,-21-9 0-15,-8 0 0 0,-1 3 0 16,-2 5 0-16,-3 0 1 0,4-2 1 16,0 3-2-16,0-1 0 0,-3 4 1 15,-2 0 0-15,2 1 10 0,-1-3 1 0,4-4 10 16,2-2-1-16,1 0-5 0,4-1 1 16,-1-5-3-16,1-2 1 0,1-3-5 0,1 2 1 15,-1 0-5-15,-1 1 0 0,-4-1-5 16,0 0 0-16,-3-2-3 0,-2 0 0 0,1-2 2 15,-2-2 0-15,0 0-2 0,0-2 1 16,2 0-1-16,1 1 0 0,-1-3-7 16,6 1 1-16,3-7-2 0,4 0 1 0,-34-5 2 15,28 0-1-15,-3-1 4 0,-28-1 1 16,24 0 0-16,-1 0 1 0,-27 0 1 16,26-1 0-16,22-1-2 0,-27-2 1 0,0-1 2 15,-2 2 0-15,2-1-2 0,1 0 0 16,-1 0 0-16,2 3 1 0,1-2 0 0,2 1 0 15,0 2-7-15,1-1 0 0,-1-1-2 16,0-2-1-16,0-1 7 0,0-1 0 0,-1-2 1 16,23-3 1-16,-25 0-14 0,-3-2 0 0,1-2 5 15,23-9 2-15,-10 0-6 0,13-9 2 16,-4-3 12 0,-16 6 1-16,-17 6 0 0,0 0 0 0,-1-5 4 15,-1-2 0-15,-2-1-4 0,0-2 1 16,-1-4-2-16,0-1 0 0,6-19-18 0,9-24-6 15,-9-5 21-15,-16 13 1 16,-16 15 5-16,-2-5 0 0,-3-4 1 0,0-1 1 16,0 1-2-16,0-9 2 0,0 2-3 15,0 5 1-15,0 1 0 0,0 3 1 0,0-3 0 16,0-7 0-16,0-2-2 0,0-6 1 0,0-1 0 16,0 0 1-16,0-1-2 0,0-1 1 0,0 4 1 15,0 2 0-15,0 0 6 0,0 0-1 0,0 2 1 16,0 14 1-16,0 3-2 0,0 9 2 0,0 3-6 15,0 54 1-15,-3-49-3 0,0 1 0 16,-14-18 4-16,-9 24 0 0,-25-24-4 16,5 20 2-16,-2 0-4 0,-4 1 0 0,-6-1-6 15,-2 2 1-15,-5 3 2 0,-1 3 1 0,-7 10-5 16,-6 7 1-16,-5 6-13 0,-11-3 0 16,-2 1 7-16,0 8 1 0,-2 0-36 0,2 3 1 15,-10 2-192-15,-45-1-245 16</inkml:trace>
  <inkml:trace contextRef="#ctx0" brushRef="#br1" timeOffset="-196592.03">18136 9642 682 0,'-23'0'255'0,"13"-2"-235"15,4 2-1-15,0 0 22 0,5 0 0 16,10 2 14-16,2-1 0 0,-8 3-28 0,38 4 0 15,45 2-19-15,2-5 2 0,135 6-17 16,-68-6 2-16,38-1-194 0,116-12-229 16,33-21 67-16</inkml:trace>
  <inkml:trace contextRef="#ctx0" brushRef="#br1" timeOffset="-195028.88">25808 9387 504 0,'3'-3'178'0,"10"2"-177"16,0 1 0-16,7 0 3 0,18 1 0 0,162 23 64 16,-112-15-21-16,119-2-39 15,-47-7 0-15,-12 0 1 16,9 0 0-16,-2 2-5 0,-6 10 0 0,-1 2-27 16,2 2-1-16,-4-2-25 15,-9 1 0-15,-8-1-37 0,-9-9 1 0,10-1-279 16</inkml:trace>
  <inkml:trace contextRef="#ctx0" brushRef="#br1" timeOffset="-182648.48">18953 3566 382 0,'0'-10'311'0,"0"4"-205"15,-1 5 2-15,-1-2-20 0,-1 0 2 16,0 3-24-16,-2-6 0 0,2 8 1 16,-31-18-44-16,0 4-20 15,7-1 1-15,-3 1-3 16,1 4 0-16,-6 0-4 0,-2 0 1 0,-46-9-8 15,39 11-9-15,-30-3 6 16,-4 3 1-16,12 0 2 0,12 5-1 16,24 0 4-16,-23-1 1 0,-5 0-2 15,1-1 1-15,-2 1-2 0,1 1-1 0,0 0 3 16,-4 1 1-16,4 0 0 0,-1-2 0 16,-1 0-7-16,4 1-1 0,-4 1-6 15,1 0 1-15,-4-2-2 0,0 2 1 0,-85 0-14 16,7 2-6-16,4 14 32 15,55-1 1-15,19 0 6 16,9-4 1-16,1 0 0 0,5-5 0 16,7 1 0-16,24-6 1 0,-17 3 3 15,5 1 0-15,19-4-3 0,0 0 1 0,-23 4-3 16,7-4 0-16,6-1-8 0,0 0 0 16,-6 0 3-16,9 0 0 0,-12 1 6 0,15 0 0 15,-18 1-74-15,-17-1 0 0,1 1 31 16,12-2 2-16,20 6 35 0,-18-2 1 0,2 5 6 15,0 0 0-15,1-1-16 0,0-4 1 16,-21 5 18-16,18-2 0 0,-1 3 10 16,4 2 0-16,-1-5-21 0,1 0 1 0,-1 0 21 15,-2 4 0-15,-23 15 10 16,13-7-19-16,6 0-2 16,8-3 0-16,9 4-4 0,1 0 0 15,11-8-1-15,-5 11 0 0,-3 12 0 16,14-17 0-16,3-7 1 0,0 10 1 0,0 4-1 15,0 1 1-15,3 1-1 0,3 2 0 16,2 1-1-16,1 1 0 0,6 2-3 0,-1 1 2 16,3 1 2-16,6 20 0 0,-1-22 0 15,-4-1 1-15,-1-1-1 0,1-2 0 0,2 1 0 16,0 0 0-16,2-1 1 0,-13-17 2 16,14 15-2-16,-2-5 0 0,13 9 3 15,-8-9 0-15,-12-10 8 0,25 25 1 16,-24-22-9-16,28 22 1 0,-7-11 2 15,-1 2 0-15,8 5-5 0,-2 0 1 0,10 7-1 16,1-4 1-16,5 2 2 0,3-7 1 16,6-3 5-16,1 0 1 0,4-2 4 0,5-2 0 15,0-2 0-15,3-4 0 0,4 2-6 16,-1-4 0-16,6 2-6 0,1-3 0 16,0 1-4-16,-4 5 1 0,-3-2-3 0,0-8 1 15,-2-1-1-15,-4-3-1 0,-2 0 8 16,4 0 0-16,1 1 0 0,-4-6 0 0,-1 0 1 15,-5 0 0-15,0 3 1 16,-1-5 0-16,9-3-2 0,38-15-4 16,-2-11-25-16,-48 2 1 15,-11 3 6-15,3-10 1 0,-2-2-16 16,-3 3 2-16,0-4 27 0,5-9-1 0,-3-7 13 16,1-4 0-16,-7 3 27 0,1 4 0 15,11-6 57-15,11-9 10 0,-5 0-83 16,-16 18 0-16,-21 11-13 15,0 3 2-15,-3 2-4 0,-2-3 0 0,-1-9-5 16,-3-4 0-16,-3-11-18 0,1-8 2 16,-9-10-19-16,-4-4 2 0,-5-2 20 15,-3 4 1-15,-2 3 17 0,-7 10 1 0,-3 8 5 16,-4 12 0-16,7 29-2 16,-25-32 1-16,8 27-7 0,0 2 0 0,0 7-8 15,13 9 0-15,-16-4-35 0,-2 4 2 16,-18-4-94-16,32 6 1 0</inkml:trace>
  <inkml:trace contextRef="#ctx0" brushRef="#br1" timeOffset="-180905.48">17586 3348 323 0,'-10'-35'199'0,"3"9"-143"0,1 5 0 15,0 1-17-15,-25-80-1 0,25 81-26 0,-11-31-1 0,3-4-13 16,1-6 1-16,8 28-6 16,-9-68 1-16,7 31-5 0,6-9 2 0,1 2-2 15,0 8 0-15,0 5 2 0,0 7 0 16,0 4 9-16,0 57 0 0,0-24 1 15,0-23 1-15,0 5 0 0,-3 4 0 0,2-7-2 16,-2 30 2-16,-2-23-2 0,0 17 1 16,1-2-2-16,2 12-1 0,-1 4-1 0,-3-10 0 15,3 8-5-15,-2 0 1 0,9 7-15 16,-4-3 0-16,-4-3-12 0,4 3 1 0,0 0-3 16,0 0 0-16,0 0-7 0,0 0 1 15,0-2-2-15,-3 2 2 16,3 0-3-16,0 0 42 0,0-1 7 15,0 1 0-15,-1 0 2 16,1 0 0-16,-2 0 10 0,1 0 1 0,-1 1 19 16,-3 1 2-16,4 1 1 0,-10 5 0 15,-37 29 15-15,13 16-16 16,7-11-29-16,17-27 0 0,-20 28-9 16,17-24 1-16,3-3-19 0,9-12 0 15,-3 4-50-15,5-6 1 0,0-4-157 0</inkml:trace>
  <inkml:trace contextRef="#ctx0" brushRef="#br1" timeOffset="-180791.97">17435 2042 199 0,'23'-10'179'0,"-7"6"-131"0,-3 3 1 16,2 0-21-16,14-2 0 0,-2 8-21 16,1 8 1-16,21 17-48 0,14 30-175 15</inkml:trace>
  <inkml:trace contextRef="#ctx0" brushRef="#br1" timeOffset="-177453.11">17135 3716 113 0,'-10'-5'82'0,"5"2"-62"15,2-1 1-15,0 3 2 0,0-2-1 16,-6-1-11-16,5 0-1 0,7 8 8 0,-6-8 1 15,-1 1 1-15,4 3 1 0,-4-1-26 16,-3 0 0-16,3 0 1 0,-3 0 0 16,0 1 2-16,-41-9 1 0,32 14-7 0,-10 7 1 15,4 4-12-15,0 6 1 0,-13 18-3 16,11-9-1-16,-7 30 15 0,-5 30 6 16,10 19 10-1,10-6 1-15,13-15 4 0,4-9-1 16,5 1 12-16,13-3 1 0,4-3-3 0,9-9 1 15,3-3-7-15,2-16 2 0,3-5-13 16,8-7 0-16,2-11-5 0,3-8 0 0,2-8-7 16,-3-2 0-16,-6-3-15 0,-1-3 1 15,-30-9-18-15,3-1 0 0,30-30-77 16</inkml:trace>
  <inkml:trace contextRef="#ctx0" brushRef="#br1" timeOffset="-177084.63">16715 3374 260 0,'-14'0'158'0,"7"0"-135"0,-3 0-1 0,-3 0 15 16,-1 0-18-16,-27-1-14 16,15 0-1-16,-23-5-3 15,23 1 0-15,9 4-1 0,-33-5 1 0,28 8 3 16,4-1 0-16,-44 11-4 0,6 8 1 15,5 19-1-15,23-3 1 0,8 11-2 16,0-2 1-16,11 2-2 0,4-2 1 0,5 6-45 16,5-26-42-16,1-8 27 15,4 16 0-15</inkml:trace>
  <inkml:trace contextRef="#ctx0" brushRef="#br1" timeOffset="-176552.64">18117 3987 299 0,'-17'-11'146'0,"7"1"-133"0,4 1 0 0,-4-6 2 16,-14-29-9-16,-1-15-6 15,13 21 1-15,1 9-1 16,0 1 0-16,4 4 0 0,-1 0 0 0,5 15-4 16,-5 0 0-16,-7-19 1 0,0 12 1 15,8 10-3-15,-3-6 2 0,-2 2-9 16,-6-1 1-16,15 9 0 0,-10-4 0 16,-4 1 5-16,1 5 0 0,9 3-6 0,-12 5 1 15,-11 10-8-15,8 1 1 0,-16 20 13 16,13-8 1-16,-3 6 6 0,-1 0 0 0,1 5 5 15,1 8 1-15,-1 9 21 0,1 1-1 16,5 5-1-16,5-2 1 0,9-3-12 16,15-8-11-16,2-34-1 15,0-8 0-15,8 16-4 0,17-7 0 16,-11-15-16-16,3-4 0 0,-14-6-23 0,24-3-1 16,-4-12-96-16</inkml:trace>
  <inkml:trace contextRef="#ctx0" brushRef="#br1" timeOffset="-175744.59">18503 3771 118 0,'-7'43'82'0,"6"-11"-72"16,-2-3 1-16,3-3 1 0,-3 113 2 0,6-115 3 16,8 23 0-16,-8-52 9 0,20 66 1 15,-6-26-3-15,12 9 1 0,-3-17 12 0,3 2 2 16,14 1-5-16,19-3-30 15,-1-9-16 1,-7-14 0-16,-17-10-14 0,-19-3-1 0,-1-4 6 16,35-24-1-16,-4-22 6 0,-19 13 0 15,-7-6-6-15,-2-4 1 0,-8-5 0 0,-5 0 1 16,-4-14 8-16,-13-42 17 16,-25-4 4-16,4 43 0 0,-1 12 12 15,-1-1-1-15,1 5-2 0,-3 20 1 16,2 8-15-16,0 28 1 0,-1 4-8 15,-4 0 1-15,1 6-36 0,0 2 1 0,8 9-34 16</inkml:trace>
  <inkml:trace contextRef="#ctx0" brushRef="#br1" timeOffset="-175508.96">18451 3491 165 0,'-13'-18'89'0,"0"8"-64"15,2 4 2-15,-4 0-1 0,-26-13 1 16,-6 7 0-16,12 5-1 0,14 4-15 16,-18-1 1-16,14 4-9 15,-23 0 0-15,-1 7-4 0,-5 0 1 0,-27 14-6 16,28-1-1-16,-21 7-26 0,30-9-1 15,0 10-74-15</inkml:trace>
  <inkml:trace contextRef="#ctx0" brushRef="#br1" timeOffset="-174544.47">19143 3857 158 0,'-4'0'96'0,"2"0"-84"0,2 0 1 0,0 0-2 16,0 0 0-16,0 0-7 0,0 1 1 16,-1 0-5-16,1 2 1 0,0-2-3 0,0 2 1 15,0 0 0-15,-2 2 1 0,2-2-2 16,0 1 1-16,0 0-14 0,-1-1-1 0,1 4-56 16,0-4-27-16</inkml:trace>
  <inkml:trace contextRef="#ctx0" brushRef="#br1" timeOffset="-171565.4">17280 3548 418 0,'-6'0'266'16,"3"0"-201"-16,1 0 1 0,2 0-26 16,2 0 1-16,-2 0-19 0,0 0-1 0,-2 0-15 15,1 0 0-15,1 0-6 0,0 0 2 16,0 0-6-16,0 0 2 0,0 0 0 0,-2 0 0 15,2 0 3-15,0 0 0 0,-1 0 0 16,1 0 0-16,0 0 1 0,0 0 0 0,-4 0 1 16,4 0-1-16,0 0-10 0,0 0 2 15,0 0-40-15,0 0 0 0,0 0-66 16,0 0 1-16,-4-3-291 0</inkml:trace>
  <inkml:trace contextRef="#ctx0" brushRef="#br1" timeOffset="-168852.92">17509 3561 186 0,'-7'-11'179'0,"2"4"-136"0,0 2 1 0,-1 1 5 16,-6-4 1-16,-1 5-13 0,1-3 1 16,-11 3-8-16,3 1 2 0,2-2-16 0,-5 2 2 15,-11 1 1-15,-7 1-10 16,20 1-5-16,-16 5 0 0,1-2-1 15,8 4 1-15,0 2-1 0,13-6 0 16,3 1-1-16,0-3 1 0,2 2-2 16,-1-2 0-16,-1 3 1 0,-2-1 0 15,5-2 0-15,-12 8 1 0,4-2-1 16,1 1 1-16,6-5-1 0,-14 9 1 0,8-3 0 16,0-1 0-16,7-4 5 0,-5 7 0 15,-9 10 1-15,2 1 0 0,16-14 0 0,-12 11 0 16,16-11 0-16,-10 7 0 0,7-2 0 15,-1 2 1-15,2 2-3 0,0 2 1 0,3-1-3 16,-4-1 0-16,4 2 2 0,-3 0 1 16,3 2-3-16,-4 0 0 0,4 0-2 15,0 1 0-15,0-2 2 0,0-11 0 16,0 9-1-16,0-1 1 0,0 1-1 16,0 0 1-16,0-9 2 0,0 11 1 0,7 13 15 15,1 11-8-15,2-13-12 16,-3 0 0-16,2-7-1 15,-2-3 1-15,-3-3-2 0,-1-9 0 0,4 11 1 16,0-2 0-16,2 12 2 0,-6-12-1 16,2-1 1-16,0-1 0 0,-1 0 0 0,1-3 0 15,-4-6-1-15,2 14 0 0,-3-16 1 16,5 13 1-16,-3-12 0 0,2 14 0 0,1-7-2 16,-2 0-1-16,1 1 0 15,-2-2 0-15,1-8 0 0,2 8 1 0,-1 2 0 16,6 3 0-16,-6-4 1 0,4 1 1 15,-2-1-2-15,-1 0 1 0,1-1 0 16,0-1 1-16,-2-7 1 0,2 6-1 0,2 6 1 16,-1-7 1-16,-4-6 12 0,5 15 1 15,0-3-11-15,-1-1 1 0,-3 1-7 0,2-4 1 16,-1-7-1-16,-1 11 0 0,-2-9 2 16,3 3 0-16,-1 3 32 0,3 11-17 15,-4-4-18-15,-2-12 0 16,5 8 0-16,-1-5 0 15,2 2-2-15,0-6 1 0,-3 2 5 0,0-2 1 0,1 4-6 16,1 0 1-16,1-1-4 16,1 2 1-16,-5-7 4 0,7 10 0 0,-4-6 0 15,1 0 2-15,0 1-5 0,-7-10 0 16,9 8 1-16,-3-1 1 0,1-1-2 16,-1 2 1-16,4 1-1 0,0-2 1 0,35 35 0 15,-32-29 0-15,-7-7-2 0,16 10 1 16,-8-7 0-16,9 4 1 0,-17-6-2 0,10 0 1 15,3 2 8-15,3-1 0 0,4 0 31 16,3 2 0-16,5-3-24 0,3-2 0 16,4-4-12-16,-19 0 0 0,25 0 1 15,-1-1-1-15,8 2-2 0,3 1 1 16,3 0 0-16,-1 0 0 0,3 2-3 0,-1-3 1 16,-2 0 0-16,-2 1 1 0,0-2-2 15,1-1 1-15,-1 0-2 0,-2 0 1 0,-26 0-2 16,28 0 0-16,-2 0-5 0,4 0 2 15,-1 0 0-15,2 0 0 0,-5 0 4 16,0-1 0-16,24-1 1 0,-30 1 0 0,-7 1 0 16,-1-2 0-16,-4 0 2 0,-5-1 1 15,-3 2-2-15,-1 0 1 0,7-1-2 0,-16 2 0 16,2 0-3-16,-13 0 0 0,1 0 4 16,8-1 1-16,0 0 3 0,9-6 0 15,3 0 7-15,-7 0 0 0,5-1-6 16,4-2 2-16,0 1-5 0,1 0 1 0,-3 1-3 15,-15 2 1-15,18 2 0 0,10-4 1 16,-15 5-1-16,-13 0 0 0,15-1-2 16,1-1 1-16,14-5 0 0,-15 3 1 0,-15 3-2 15,32-8 1-15,-15 3 1 0,1 0 1 16,-1-1-3-16,1 1 0 0,-17 5 0 16,38-10 1-16,-21 5 0 0,3-1 1 0,-1 0-1 15,0 0 1-15,1 1-7 0,2-3 0 16,15-7-2-16,-29 13 2 0,37-10 4 0,-20 0 1 15,0 1-12-15,-3 0 0 0,0 0-6 16,-2-2 2-16,-3 1 2 0,-1 0 0 16,-20 9 5-16,12-10 0 0,9-7 5 15,-14 9 1-15,-2-1 6 0,-1 1 1 0,-4-2-2 16,3-1 1-16,-5-2-1 0,0-2 0 16,-5 13-4-16,3-12 1 0,-3-1-9 15,0-1-1-15,0-9-9 0,1-5 16 16,0 1 2-16,-1-2 1 15,0 24-5-15,3-18 0 0,1 3 4 16,-4-1 0-16,10-17 2 0,-8 15 0 0,3-6-2 16,-2 0 1-16,1-1 0 15,0-2 0-15,3-10 4 0,4-15 0 16,-4 2 3-16,4 1 1 16,-8 13-2-16,-3 13 1 0,-2 4 2 0,-2 17 1 15,-2-17 2-15,1 0 1 0,-6 2-1 16,-3 1 2-16,-6-16-1 0,-3 14 1 0,-10-15 4 15,8 14-1-15,-2 4-2 0,-1 3 1 16,-1-4-4-16,-1-2 0 0,1-3-5 16,1-1 1-16,-1 3-4 0,-1 4 0 0,2 0-2 15,-1 0 1-15,-1 1-4 0,12 16 1 16,-15-16-6-16,-2 4 0 0,-1 2 5 0,-8 2 1 16,-24-3 1-16,18 10 0 0,-1 2 0 15,-2 1 0-15,0 7-4 16,25 1 1-16,-27-2-3 0,3 2 1 0,24 0-6 15,-24-1 1-15,0 1-2 0,1 1 2 16,-1-2 7-16,-1 1 1 0,-3-4 3 0,-2 1 0 16,-1 1 0-16,-2-1 1 0,-1-1-2 15,1 2 1-15,4 0 0 0,-2 2 0 0,3 0-2 16,-3 2 1-16,1-2 2 0,2 2 0 16,-2 0-2-16,2-1 1 0,-2 0-1 15,2-1 0-15,-2-2-2 0,2 3 0 0,-2 0-3 16,2-1 1-16,-3 1-2 15,2 1 1-15,15 3-39 0,-71 4-69 16,-91 14 22-16,116-7 0 16,5 0-50-16,-2 3 1 0</inkml:trace>
  <inkml:trace contextRef="#ctx0" brushRef="#br1" timeOffset="-164032.33">17924 3812 66 0,'-3'-5'99'0,"3"1"-65"15,-3 3-1-15,3-1-9 0,0 2-1 16,0 2-1-16,0-2-1 0,0-1-1 0,0 0 0 16,0 0-6-16,0 1 2 0,-4 0-13 15,4 0 1-15,0-1 8 16,0 1 1-16,0-2 12 0,0 2 0 0,0 0-1 16,0-1 0-16,0 1 18 0,0-1 1 15,-1 1 6-15,1 0 1 0,1 5 3 16,3 6-33-16,3 24-15 15,6 4 0-15,-1-4-2 0,-1-1 0 16,1 2-2-16,-1 3 1 0,-4 1-3 0,4 3 1 16,0-4 1-16,-3 0 1 0,1-4-4 15,0-3 0-15,-3-2-22 0,0-3-36 16,-4-19 17-16,-1-1 0 16,6 13-77-16,-7-20-21 15,-3-14-36-15</inkml:trace>
  <inkml:trace contextRef="#ctx0" brushRef="#br1" timeOffset="-163332.86">19130 3739 81 0,'13'56'37'0,"-4"-17"-59"0,-2-7 0 0</inkml:trace>
  <inkml:trace contextRef="#ctx0" brushRef="#br1" timeOffset="-163228.86">19283 4416 66 0,'0'-3'38'0,"0"-1"-40"16,0-1 0-16</inkml:trace>
  <inkml:trace contextRef="#ctx0" brushRef="#br1" timeOffset="-158420.27">21446 3659 259 0,'-5'-20'178'0,"0"9"-135"0,-1 4 1 16,2-1-4-16,-15-12 1 0,7 9-22 16,-13-9-1-16,6 6-11 0,-3 0 1 0,-4-3 2 15,-4 0-1-15,-5-5-5 0,-3-4 0 16,-5-2-3-16,-4-2 0 0,-3-1 8 16,-4 2 1-16,-1 2-7 0,1 2 0 0,-4 5 7 15,-1 1-1-15,-19 3 37 16,-25-2-53-16,-24 2 1 15,41 11 0-15,15 4 4 0,-1-2 0 16,6-3-9-16,-3 5 1 0,4-2 2 0,5 1 1 16,64 2-19-16,-63-5 0 0,2 1 2 15,2 1-1-15,1 0 6 0,2 1 1 0,-13 1-51 16,-4 1-56-16,-1 0 64 16,4 0 2-16,-62 2 36 15,44 13 40-15,4-8-8 16,26-1 0-16,64-6 5 15,-84 9-1-15,32-2 17 0,-2 1-1 0,5 0 3 16,-1-1-1-16,4 1-12 0,2 2-1 16,2-1-13-16,1 3 0 0,2 0-6 15,15-5 1-15,-22 12-1 0,1 2 0 0,27-12 0 16,-9 5 0-16,-2 3-1 0,-1-1 1 16,-14 8-5-16,9-7 0 0,-4 3 7 0,-2 1 1 15,2 1-2-15,0-3 0 0,3-2-1 16,14-8 0-16,-15 8 1 0,0 1 1 0,13-6 3 15,-26 26 0-15,1 6-3 0,20-19 1 16,14-12-4-16,-4 14 1 0,-3 13 0 16,8-26 1-16,-3 30 2 0,4-27 0 0,-4 17 0 15,3-16 1-15,-2 16-3 16,3 2 1-16,-3 0 0 0,2-1 1 0,0 0-2 16,-4 4 2-16,4-2-4 0,-4 3 1 15,-6 15 1-15,0-20 1 0,3 2-2 0,4 0 1 16,1 0 0-16,4-3 1 0,4-17-1 15,4 15 2-15,1 0-2 0,6 1 1 16,14 25 1-16,19 17-3 0,-10-16 0 16,-7-11 0-16,-7-12-3 15,-2 3 2-15,2-2-1 0,-3-3 0 0,3-1 1 16,0-1 1-16,4-2-6 0,-1-1 0 16,9-5-8-16,-2 0-1 0,10 0 2 15,-1-3 0-15,11 0 7 0,4-3-1 16,7-4-6-16,4 0 0 0,4 2 19 15,2-1 0-15,6 5 9 0,1-1 1 0,0-1 10 16,9-4 1-16,21-1 44 0,87-3-17 16,4-6-38-16,-72-3 0 15,-17-2-13-15,2-9 0 0,-2-1-32 16,-9-4 2-16,-5-4-20 0,-12-3 0 0,-1 1-13 16,-7 3 1-16,4-8-79 0</inkml:trace>
  <inkml:trace contextRef="#ctx0" brushRef="#br1" timeOffset="-158196.25">21298 4614 72 0,'23'-89'89'0,"-6"27"-18"16,-3 8 2-16,-2 2-6 0,41-198 2 15,-43 198 11-15,10-80-48 16,3 25-23-16,-4 47 1 0,-4 12-4 16,-4 1 0-16,-2 2 3 0,-4 2 0 15,-4 25-2-15,-1-21 1 0,-1 19-2 0,-3-19 0 16,-3 1-4-16,-7 3 0 0,-12-15 3 15,-8 10 1-15,8 19-2 0,1 1 0 0,-2 4-9 16,-3 2 0-16,19 10-7 0,-28-12-1 16,16 12-5-16,1-2 0 0,12 4-7 15,-11 0 1-15,0 1-25 0,1 0 1 16,-5 1-167-16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0:13:08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3039 6177 547 0,'-10'0'268'0,"3"0"-222"0,4 0 0 15,0 0-3-15,0 0 1 0,1 0-12 16,1 0-24-16,5 0 11 15,-5 0-1-15,4 0-1 0,2 0 1 16,6 0 0-16,25 0 0 0,-1 0 3 0,27 2 0 16,-34 0-4-16,24 2-1 0,6 3-5 15,38 12 2-15,-29-1-4 16,33 10 1-16,-11-8 7 0,61 6 9 16,20-14-13-16,-49-10 0 15,-15-2-7-15,-5 0 0 0,-3-2-3 0,-4-2 0 16,-3-1-1-16,-2-4 1 0,-2 0-7 15,-3-2 1-15,11 4-47 0,38 0-73 16,-19-14 29-16,-54 9 0 16,-13 0-86-16,-13-14 2 0</inkml:trace>
  <inkml:trace contextRef="#ctx0" brushRef="#br0" timeOffset="1715.49">29922 6334 630 0,'-23'-1'195'0,"17"0"-161"15,-1 1 0-15,7 0 86 0,7-5-55 16,-1-4-49-16,23-6 2 16,30-13-8-16,-14 6 1 0,5 0-3 15,27-10 2-15,-25 17-1 0,0 3 1 0,-4 3-3 16,1 5 1-16,-3 2 4 0,-23 2-1 15,19 0 0-15,-22 0 0 0,4 6 38 0,49 3-7 16,-21 0-17 0,-2 0 0-16,4 1-5 0,-5-8-1 0,-7-1-9 15,2 0 2-15,-1-1-3 16,-1 0 0-16,2 0-5 0,-25-1 1 0,47-2-4 16,-25 2 0-16,-1-6-1 0,0 1 0 15,-2 1-4-15,3-2 0 0,-5 3 3 16,0 1 1-16,0 3 2 0,-5 3 1 0,-17 1 8 15,26 5 2-15,-3 7-3 0,-22-4 0 16,-5-7 0-16,6 7 1 0,17 5 2 0,-1-5 1 16,23 6-12-1,-39-15 0-15,16 7-2 0,-8-3 1 0,6-2 4 16,-4 3 1-16,3-1-4 0,3 3 0 16,0-3 2-16,5 0-1 0,2-2-2 0,-16-4 0 15,19 0-1-15,3-1 1 0,0-2-2 16,-21-1 1-16,44-5 1 0,-22 2 1 15,-4-4-2-15,22-4 1 0,-24 7-2 0,0-1 0 16,-8 5 9-16,-17 3 0 0,13 0 4 16,7 0 1-16,-16 0 9 0,1 0 2 0,-14-1-5 15,2 1 0-15,13-4-11 0,-8 2 1 16,-5 1 2-16,2 1 0 0,-18 1-4 0,14-2 0 16,-3 1-2-16,0 0 0 0,-3 0-6 15,0 0 1-15,4 0-14 0,-4 0 2 0,3 0-24 16,-3 0 1-16,1 0-59 0,-1 0 0 0,0 0-106 15,0 0 2-15</inkml:trace>
  <inkml:trace contextRef="#ctx0" brushRef="#br0" timeOffset="42948.18">17450 8879 759 0,'-10'7'309'0,"5"-6"-281"0,5 2 0 16,-3-1-12-16,6-4 2 0,-3 0-5 0,0 2 0 15,0 2-5-15,2 0-1 0,4-2-5 16,1 0 0-16,1 1 0 0,31 5 1 16,-27-6 2-16,11 1 1 0,18 2 6 15,-2 2 2-15,-5 5 25 0,9 1-2 16,3-1-24-16,2 0 0 16,-1-6-4-16,-5-3 1 0,-19 1-1 15,22-1 1-15,5 0 3 0,-1 3 0 0,2 1 1 16,1-1 1-16,-2-1-1 0,1 2 1 15,2-3 0-15,-3-1 0 0,13 0 12 16,8-1-2-16,-33-1-10 16,31 0 1-16,39-5 2 0,-50 3 0 15,-15 0 5-15,-2 1-1 0,-7 0 4 16,-3 0 1-16,-5 1-15 0,-7 1 1 16,5 0-9-16,-14 0 0 0,-10 0-9 0,7 0 0 15,-4 0-58-15,-3 0 0 0,0 0-124 16,5 1 2-16</inkml:trace>
  <inkml:trace contextRef="#ctx0" brushRef="#br0" timeOffset="43867.4">20613 8919 421 0,'-3'0'171'0,"0"0"-133"16,6 0 1-16,-3 0 31 0,0 0 2 0,3 0-27 16,-3 0 1-16,5 0-13 0,16 0 1 15,15 0 28-15,5 0 7 16,2 0-41-16,4 0 2 0,-28 0-7 15,27 0 2-15,-7 0-1 0,-9 0 2 16,4 0 13-16,3 0 13 0,0 0-37 16,-1 0 0-16,1 0 0 15,-3 0-1-15,-3 0-8 0,-5 0 0 0,11 0-3 16,-11 0 0-16,0 0-2 0,-2 0 0 16,2 0 2-16,-4 0-1 0,1 0-2 15,-2 0 0-15,-2 0 0 0,-2 0 0 16,-8 0 1-16,-4 0 1 0,10-1 0 15,6 1 0-15,-3-1-2 0,-6 0 1 0,5 1 0 16,-3-1 1-16,1 0 3 0,9-2 0 16,-19 3 6-16,3-3 0 0,12 2 4 15,-8 1-1-15,-1 1 43 0,23 4-11 16,-2-3-35-16,3 0 1 16,28 6-8-16,-27-8 0 0,-18 0-2 0,24 0 1 15,-1 0-3-15,-15-3 1 0,19 2-1 16,28-3 0-16,-23 2 0 0,4-2 0 0,1 0 0 15,-3 1 0-15,0 3 2 0,0 0 0 16,-1 0-1-16,-2 0 1 0,-26 0 0 16,26 2 1-16,20-1 0 0,-21 3 0 15,-2-2-2-15,-1-1 0 0,-2-1-1 16,-3 0 0-16,-5 0-3 0,-18 0 1 0,13 0-6 16,-2 0 1-16,7 0-2 0,-20 0 0 15,-12 1 7-15,6 0 1 0,-3 1-3 0,-3-1 2 16,-9 2-48-16,9 0-81 15,0-2 31-15,-3 1-1 16,0-1-66-16,0-1-1 0,0-2-142 0,0 1 0 16</inkml:trace>
  <inkml:trace contextRef="#ctx0" brushRef="#br0" timeOffset="47944.91">6949 8992 634 0,'-1'-2'297'0,"-1"0"-202"16,2 4-5-16,0-2-51 15,0 0 1-15,2-2-10 16,-1 2 2-16,3 0 1 0,3-1 0 16,29-5 6-16,13 6 1 0,-1 0-2 0,-16 0 0 15,18 0 21-15,86 6-16 16,125 9-27-16,-174-5 0 0,-16-3 8 15,-3-1 0-15,-2 0-10 0,-8-1-1 16,-4 1-3-16,-13-1 0 0,-47-7-2 16,41 6 0-16,-9 2 3 0,4-4 1 15,-27-2 3-15,-2 1 2 0,7 1 20 16,-8-2-9-16,-3 0-34 16,6 0 1-16,-3 0-49 0,3 0 0 15,-3 1-106-15,0 1 1 0,1-2-213 0,-1 0 0 16</inkml:trace>
  <inkml:trace contextRef="#ctx0" brushRef="#br0" timeOffset="48659.91">9631 9012 376 0,'-6'-1'160'0,"2"0"-130"15,4 1 2-15,4 0 66 0,-4 0 1 0,6 0-14 16,-3-3 0-16,22 6-33 0,15-1 1 16,28 0-15-16,-35-1 0 0,41 3-9 0,8 4 2 15,115 15-14-15,-74-13 2 0,6-3-10 16,13-2 1-16,25 8 25 0,84 6 58 15,5-18-63 1,-92-16 2-16,-27-1-17 0,-12 2 2 0,-10-1-7 16,-11-3 0-16,-4 2-8 0,-15-3 1 15,-7 1-43-15,-19 6 2 0,-7 3-105 16,-20 2 1-16,-9-11-487 0</inkml:trace>
  <inkml:trace contextRef="#ctx0" brushRef="#br0" timeOffset="58903.93">20097 10361 398 0,'-6'0'206'0,"3"-1"-161"0,3 1 0 16,2 0 14-16,-2 0 1 0,0 0-25 15,0 0 1-15,-2 0-18 0,2 0 2 0,0 0 0 16,0 0 2-16,0 0 32 0,0 0-3 16,0 0-30-1,2 0 2-15,-1-2-3 0,-1 2 2 0,3 0-6 16,3 0 0-16,-3-1-3 16,2-1-1-16,3 2-3 0,34-7 1 0,-23 6 1 15,1 1 0-15,26-1 14 0,-15-2 10 16,18 0-21-1,3 3 1-15,0-4-4 0,-6 3 1 0,-9-1-3 16,-3 2 2-16,0-1-2 0,-19 1 0 16,16 0 1-16,-2-2 0 0,11 2-3 0,-12 0-1 15,-2 0 0-15,-1 0 1 0,2 0-1 16,4 0 1-16,-10 0 5 0,15 0 1 0,6 0-2 16,3 0 1-16,4 0-6 0,28-1 1 15,-11-2-2-15,9 0 0 16,-2-2-4-16,-6 1 0 15,-2 1-1-15,-15 0 1 0,-13 1-2 16,0 1 1-16,-2 1 2 0,2 0 0 0,-18 0-1 16,20 0 1-16,0 0-1 0,3 0 0 15,2 0 0-15,27-2 0 0,-21 0 2 16,0 0 1-16,2-4-6 0,0 3 1 0,-3-1 0 16,0 3 1-16,-1-1 0 0,-1 0 0 15,-2 1 0-15,-1 0 0 0,0 1 0 0,1-1 0 16,0-1-3-16,4 0 0 0,1 1 2 15,2 0 0-15,0 0 1 0,2-1 0 0,3 1-5 16,-1 1 1-16,3-1 3 16,1-1 0-16,1 2-7 0,0 0 1 0,-27 0 3 15,32-1 1-15,37 1 1 0,40-3 1 16,-65 0-14-16,-2 1-1 0,0 1 12 16,3 0 0-16,1-3 3 0,0 0 0 0,1-3-10 15,2 4 1-15,3 1 4 0,7 2 1 16,1 0-1-16,-6 0 2 0,1 0-18 15,0 0 0-15,0 0 5 0,5 0 0 0,-2 0-31 16,12 0 0-16,1 0 15 0,1 0 0 16,21 0-119-16,68 0-19 15,5 0 11-15,-65 0 1 0,-14 2-220 16</inkml:trace>
  <inkml:trace contextRef="#ctx0" brushRef="#br0" timeOffset="65032.08">7282 11707 513 0,'0'-3'137'0,"0"2"-153"0,1 2 0 0,3-4 22 16,6 2 0-16,-1-1 9 0,14-5 1 16,11-2-5-16,-7-1 0 0,-13 7-9 15,14-4 1-15,15 2 19 0,-16 5 1 0,-2 1 2 16,-13 0 2-16,25 5-9 0,-15 1 2 16,-13-3-11-16,9 6 1 0,4 5-6 15,-8-1 0-15,-8-11 4 0,5 5-1 0,5-2 14 16,-2-5 2-16,2-1-4 0,1 0 0 15,3 0-10-15,-1-1-1 0,-5 1-2 0,11 0 1 16,10-2 28-16,-9 4 28 16,36-1-48-16,-19 3 1 15,3 2-12-15,-11 0 0 0,-6 2 1 0,-1-3 1 16,-2 0 5-16,14 1 1 16,-12-5 12-16,4 0 2 0,-9-1 41 0,6-2-45 15,19 1-12 1,1-2 0-16,0 1-1 0,31-1 1 0,-40 3-5 15,-1 0 2-15,-18 1 2 0,39 6 0 16,-19-3 0-16,2 3 0 0,-1-3-6 16,4 2 0-16,0-2-3 0,0 0 2 0,-2-1-7 15,1 1 1-15,3-1-102 0,7 1-191 16</inkml:trace>
  <inkml:trace contextRef="#ctx0" brushRef="#br0" timeOffset="66064.09">10275 11603 513 0,'3'0'198'0,"6"-4"-166"16,8 2 60-16,-3-3-61 15,28-8-1-15,-6 3-13 16,-1-2 0-16,2 1-9 0,7 0 1 0,4 1-3 16,6 2-1-16,0 2 3 0,0 0 0 15,12 4 22-15,-23 0 3 16,24 1-13-16,0 2 0 0,-43 2-4 15,62 3 1-15,-51-1 5 0,1 2 2 16,-2 0-2-16,-1-2 1 0,4-2 1 16,1 2 1-16,12-4 13 0,11 0-26 15,1-1-11 1,1 0 1-16,1 0-2 0,-9 2 1 0,-9-1 0 16,-3 4 1-16,1 0 0 0,0 5 1 15,24 5 1-15,-27-4 1 0,3 0 11 0,0 0 0 16,-2-3 3-16,2-2 1 0,0-3-9 15,5-3 0-15,-26 0-11 0,25-3 1 0,3-4-3 16,23-8 1-16,-26-6-2 0,28-19 1 16,-24 18-5-16,2 3 1 0,-2 10 4 15,-4 4 1-15,-3 5 5 0,-23 1 0 0,1 5 9 16,22 6 1-16,27 14-2 16,-1 22 0-16,-21-17-5 0,0-4 1 0,0-5-5 15,-1-4 1-15,2-8-1 0,3-4 2 16,2-6-4-16,0 0 0 0,-26 0-1 15,-1 0 1-15,29-4-2 0,-27 4 1 0,58-5 5 16,-28 4 0-16,12-1 33 0,92 1-2 16,-67 1-26-16,-33 0-1 15,-12-2-6-15,6-3 0 0,-1-1-6 16,5-7 1-16,13-2-40 0,45-8-85 16,2 5 24-16,-51 12 0 15,-18 0-72-15,-7-1 1 16</inkml:trace>
  <inkml:trace contextRef="#ctx0" brushRef="#br0" timeOffset="74955.67">3151 12815 569 0,'-1'0'212'0,"1"0"-155"16,0 0-9-16,0 0 0 0,1 0 43 16,7 0-42-1,4 0-32-15,13 0 1 0,18-1 10 16,0 1 2-16,3 0-9 0,-20 0 2 16,26 0-2-16,5 0 2 0,34 1 8 15,-24 3-1-15,-2-1-2 0,7 3 0 0,74 2-4 16,-69-8 0-16,4 3 4 0,-2-3-1 15,-1 0-4-15,-11 0 0 0,8 0 17 0,21 0-5 16,-24 0-25 0,-101 0 1-16,47 0 9 0,24 0 0 0,-16 0-2 15,-14 0-1-15,-9 0-6 0,6-3 2 16,-3 3-3-16,-1-1 1 0,-3 1-3 16,-10 1 0-16,9-2-21 0,4 1 1 15,-5 0-62-15,0 0 2 0,0 0-65 16,0-1 0-16,2-1-197 0,-2-1 1 0</inkml:trace>
  <inkml:trace contextRef="#ctx0" brushRef="#br0" timeOffset="77144.17">7845 12654 557 0,'-2'0'232'0,"2"0"-167"0,0 0 1 16,2 0 12-16,1 0 2 0,2 0-22 0,7 0 1 15,23 0 22-15,37-6 6 16,6-2-58-16,66-8-1 0,5-7-10 15,-59 12-1-15,4 1-6 0,3 1 2 16,3 2-6-16,4 2 0 0,20 2 30 16,67-2-11-16,-15 4-18 15,-66-2 2-15,-18-1 0 0,-3-4 0 16,0 1 7-16,1-2 1 0,-4-1-7 0,-9 1 1 16,-3 1-7-16,-5-4 1 15,-3 1 1-15,-14 0-1 0,-33 6-4 16,18-4 0-16,-5 4-2 0,-9 0 1 0,-3 1 4 15,-15 3 1-15,-1 0-1 0,-2 0 1 16,8-2 9-16,-4 0-1 0,-16 6-6 0,10-3 0 16,0 0-25-16,4-2 1 0,-2 1-147 15,-4-1-184-15</inkml:trace>
  <inkml:trace contextRef="#ctx0" brushRef="#br0" timeOffset="81009.27">11210 11965 759 0,'-1'0'362'0,"-1"0"-307"15,2 0 1-15,0 0-18 0,0 0 0 16,0 0-16-16,0 0 1 0,0 0-6 15,0 0 2-15,0 0-13 0,0 2 0 0,2-2-16 16,-1 1 1-16,1-1-73 0,-1 3-116 16,2-1-17-16,-3-2 2 15</inkml:trace>
  <inkml:trace contextRef="#ctx0" brushRef="#br0" timeOffset="81336.25">11443 11849 508 0,'4'0'342'0,"0"3"-190"16,1 6-9-16,-3-1-100 16,2 5 2-16,-1 2-32 0,-3 5-1 15,-3 0-25-15,-8 16-1 0,-2-7-47 16,-4 4 0-16,-5-6-58 0,-4 1 2 0,-22 11-243 16,7-4 143-16,1 0 205 15,11 1 2-15,10-13 89 0,9-15 0 16,-4 6 29-16,5-12 0 0,-1 3-12 15,1 0 1-15,14-6-43 0,-5 1 0 16,-3 1-6-16,4-1 0 0,1 0-11 16,2-1 1-16,3-2-18 0,16-2 1 15,18-13-5-15,-4 1 1 0,1 1-9 0,24-7 1 16,-21 5-6-16,2 2 0 0,-6 6-8 16,-5 1 0-16,-10 6-35 0,-15 3 1 0,-3-3-65 15,11 0-79-15,-15 3 44 16,-8 2 0-16,5-2 6 15,3 0 0-15</inkml:trace>
  <inkml:trace contextRef="#ctx0" brushRef="#br0" timeOffset="81696.25">11187 12436 357 0,'-22'4'389'0,"7"6"-196"16,8-2-90 0,7-4-30-16,6-1-53 15,0 1 2-15,8 5-8 0,29-12 1 16,-2-7-8-16,28-11 0 0,-18 2-5 0,23-16 1 15,-30 16-4-15,2-1 1 0,-6 2 0 16,-3 2 0-16,-4-1-22 0,-6 2 2 0,-9 2-13 16,-5 3 2-16,-7 6-22 0,-4 3 1 15,-2-1 10-15,1 2 1 0,-2-1-6 16,2 0 0-16,-2 0-14 0,1 0 2 0,-2-4 12 16,-1 2 1-16,-5 2-44 0,-19-19 65 15,5 19 46-15,-12 4 1 16,25 2 36-16,-15 12 1 15,14-1 17-15,2 5-1 0,1 0-11 16,-4 16 0-16,10-16 28 0,-6 18-21 16,3-1-52-16,-1-5-1 15,4-11-13-15,1-9 1 0,0-5-7 0,0-3 1 16,0-4-10-16,0 1 1 0,0-4-20 16,0 2 1-16,0-1-42 0,0 1 1 0,0-5-61 15,0-1 1-15,0-26-47 0,0 7-1 16</inkml:trace>
  <inkml:trace contextRef="#ctx0" brushRef="#br0" timeOffset="81843.74">11663 12138 312 0,'13'-9'276'16,"-5"5"-149"-16,-3 2 0 0,1 5-10 15,1 0-1-15,11 15 78 0,2 33-46 16,6 31-108-16,-11-23 1 16,-4 4 6-16,-3 12-20 15,-6-44-24-15,2 30 1 16,0 10-49-16,0-37-117 0,-4-15 4 15,1 20 0-15</inkml:trace>
  <inkml:trace contextRef="#ctx0" brushRef="#br0" timeOffset="82043.75">12007 12082 692 0,'0'0'253'0,"0"0"-254"0,0 0 0 16,0 0-179-16,-1 0-312 16</inkml:trace>
  <inkml:trace contextRef="#ctx0" brushRef="#br0" timeOffset="82164.25">12030 12232 458 0,'-1'0'192'0,"1"0"-175"0,0 0 0 0,0 0-12 15,0 0 0-15,0 0-23 0,1 0 0 16,-1 0-34-16,0 0 1 0,2 0-69 0,-2 2 0 16</inkml:trace>
  <inkml:trace contextRef="#ctx0" brushRef="#br0" timeOffset="82323.75">12040 12590 419 0,'0'4'301'0,"0"3"-221"0,0-2 2 0,0 0-32 16,0-2 0-16,1 0-7 0,2 3-36 16,-3-17-44-1,3 11 1-15,1-6-81 0,-1 0 1 0,29-43-66 16,-25 13 1-16</inkml:trace>
  <inkml:trace contextRef="#ctx0" brushRef="#br0" timeOffset="82579.24">12227 11986 505 0,'0'0'368'0,"0"8"-224"0,0 1-54 16,0 2-66 0,-2 7 1-16,-1 7-19 0,0 0 1 15,-3-2-16-15,-1 4 0 0,0-2-108 16,1 8-136-16,5-29 128 15,-1 14 1-15,4-18 60 0,-1-1 2 16,-1-9 54-16,3 10 1 0,0-5 32 16,2-2 2-16,29-39 36 0,-17 19 1 0,10-14 44 15,-17 33 0-15,19-17-55 0,-9 12 1 16,-5 6-33-16,-1 0-1 0,-10 7-13 0,6-1 1 16,-2 1-11-16,-16 1 1 0,8 0-62 15,4 2 1-15,-7 6-240 0,-3 28-46 16,-3-16 244-1</inkml:trace>
  <inkml:trace contextRef="#ctx0" brushRef="#br0" timeOffset="82859.74">12225 12387 220 0,'0'-1'176'0,"2"0"-102"15,-2 1 2-15,6-1 147 0,9-1-52 16,7-3-114-16,0 4 1 16,16-2 33-16,-21 3 0 0,-11 1-33 15,8 3-1-15,-7 3-36 0,3 9 2 0,-18-15-14 16,11 9 0-16,-1 21-7 0,-12-4 0 15,-2-12-23-15,-3 3 0 0,-5 0-72 16,-5-2-22-16,4-5 70 16,-16-2 0-16,26-11-17 0,0-6 48 15,-15-11 33 1,10 2 1-16,9 0 21 0,4 8 0 0,9 24 12 16,-13-38 1-16,8 23-10 0,2 5 0 15,4-5-21-15,-3-4 0 0,2 4-12 16,29-6 1-16,1 6 4 0,-20 0 1 0,18 0-45 15,2 0-1-15,2 0-67 0,-20 0 1 16,37-3-165-16,-25-5-1 0</inkml:trace>
  <inkml:trace contextRef="#ctx0" brushRef="#br0" timeOffset="83168.25">12671 12019 614 0,'14'-14'334'0,"-2"5"-263"15,-1 3-1-15,3-2-20 0,23-18 0 0,7 2-35 16,-13 10 0-16,2 2-22 0,0-3 0 16,-1 0-34-16,-1 6 0 0,-20 3-51 15,15-6 0-15,-8 0-20 0,-17 7 1 0,13-16-96 16,-12 8 137-16,-7 19 71 16,5-6 0-16,3-20 45 15,-9 28 70-15,2-10 48 16,0 8-30-1,-4-5-85-15,-6 10 2 0,-39 22-11 16,26 14 2-16,3-3-14 0,2 3-1 16,-8 3-11-16,-2 1-1 0,-3-2-9 0,-2 2 0 15,-3-2-8-15,5-3 1 0,2-10-25 16,7-4 0-16,11-13-95 0,0-8-1 0,13-10-100 16,-1-1 2-16</inkml:trace>
  <inkml:trace contextRef="#ctx0" brushRef="#br0" timeOffset="83273.47">12726 12278 501 0,'12'1'391'0,"-7"6"-296"0,-2 3 0 0,0-2-64 16,3 9 1-16,-6 3-26 0,4 1 0 15,-4 0-51-15,0-3 1 0,0 6-268 16</inkml:trace>
  <inkml:trace contextRef="#ctx0" brushRef="#br0" timeOffset="83516.25">12863 12251 498 0,'18'-22'280'0,"-2"9"-210"0,-2 7 1 16,4-6 21-16,30-20-45 15,4 3-23-15,-26 20 1 0,-9 7 28 16,0 1 0-16,-11 1 28 16,-1 7 30-16,13 10-60 15,-12 6 0-15,0 9 5 0,-3 4 2 16,3 2-27-16,-4-18 2 0,2 21-25 15,7 22 1-15,-8-41 8 0,5 21-1 0,-4-2-10 16,3-1 1-16,-3-2-15 0,0 0 0 16,-1-3-28-16,0-2 0 0,-3-3-88 0,0-2 0 15,0-19-116-15,-3-3 1 0</inkml:trace>
  <inkml:trace contextRef="#ctx0" brushRef="#br0" timeOffset="83724.75">12938 12300 329 0,'2'-11'138'0,"6"4"-116"0,-1-2 18 16,-2 5-38-16,5-7 1 0,-6 12 2 16,-1 2 1-16,-10 6 7 0,11-5 2 15,11 28 38-15,-20 5 1 0,-2-10 16 0,0-1 2 16,3-14-39-16,2-2 2 0,-7 21-40 15,9-28 1-15,-7 13-109 0,7-13-1 0</inkml:trace>
  <inkml:trace contextRef="#ctx0" brushRef="#br0" timeOffset="84071.75">13312 12086 443 0,'-5'-13'315'0,"3"10"-104"15,2 2-123-15,-1-1 0 16,1 4 73-16,3 0-114 15,-3-2-54-15,0-1 1 0,1 2-33 16,-1 1 0-16,2 2-39 0,-2 1 2 16,2-4-47-16,-2 4 2 0,0-1-27 0,0 1-1 15,-2 2 53-15,4 35 0 0,-9-24 75 16,-2 0-1-16,-9 19 54 0,4-15 1 16,-16 16 76-16,8-13 22 15,5-6-82-15,14-16 0 0,3-2-25 16,-3 0 2-16,0 3-10 0,6-7 1 15,0 2-1-15,-3 0 1 0,3 0-1 16,1-3-1-16,1 2 15 0,-1-1-1 0,3 1 45 16,33-19 16-16,-25 18-43 15,-12 4 0-15,8 3-19 16,4 4 2-16,-9 5-11 0,4 0-27 16,-7-7-35-1,-5-12 1-15,9 12-26 0,4-1 1 0,20 5-483 0</inkml:trace>
  <inkml:trace contextRef="#ctx0" brushRef="#br0" timeOffset="84287.74">13575 11971 410 0,'-1'-7'364'0,"-2"5"-170"0,1 5-141 16,2 1 0-16,-4-1-28 16,-2 5 0-16,3 6-20 0,6-16 0 0,-14 40-11 15,8-14 0-15,1-11-4 0,2 2 1 16,2-11 8-16,1 9 0 0,5 4 19 0,5-1 1 15,0-1 3-15,3 5 0 0,-13-3 67 16,13 38-16 0,-11-12-61-16,-7 4 0 0,-2-32-14 15,-3 23 1-15,-4-11-92 0,-15 8-190 16,10-29-198-16</inkml:trace>
  <inkml:trace contextRef="#ctx0" brushRef="#br0" timeOffset="84440.25">13462 12229 576 0,'0'0'340'0,"3"0"-242"16,0 0 0-16,4 0-24 0,0 0 2 0,7 3-12 16,13 6 1-16,19 8-38 0,-6 2 2 15,8-4-22-15,32 7 0 0,-20-13-7 0,1 0 0 16,4-3-12-16,-31-4 1 16,30 1-41-16,1-2 0 0,-33-1-63 15,31 0 2-15,-6-6-149 0,25-13 2 0</inkml:trace>
  <inkml:trace contextRef="#ctx0" brushRef="#br0" timeOffset="84616.75">14112 11697 579 0,'0'0'209'0,"0"1"-209"16,0 1 1-16,0 1-83 0,0 3 2 16</inkml:trace>
  <inkml:trace contextRef="#ctx0" brushRef="#br0" timeOffset="84843.78">14122 11842 568 0,'0'-6'242'0,"3"-1"-200"0,3 0 1 15,1 1-4-15,13-13 0 0,12-4-2 16,2 6-36-16,-2 4 11 16,-23 12 0-16,13-1 22 15,-8 4 1-15,-11 4 30 0,10 16 0 0,-8 3-2 16,-3 9 0-16,-2 5-13 0,0-1 0 16,0-19-26-16,0 20 0 0,0-24-19 0,-2 19 1 15,0-8-19-15,1 6 0 0,1-11-67 16,0-14 2-16,0-6-63 0,0 1 0 15,0-22-106-15,0 25 2 0</inkml:trace>
  <inkml:trace contextRef="#ctx0" brushRef="#br0" timeOffset="84956.26">14353 11850 421 0,'0'0'306'0,"0"2"-235"0,0-1 1 0,0 4-34 16,0-1-1-16,0 3-23 0,0 0 0 15,0 10-15-15,0 2 0 0,0-6-52 16,0-3 1-16,0-6-113 0,0-2 2 0</inkml:trace>
  <inkml:trace contextRef="#ctx0" brushRef="#br0" timeOffset="85075.75">14224 12054 450 0,'-26'32'271'0,"12"-14"-209"0,-2-1 0 0,7-5-45 15,-23 24 0-15,14-19-130 0,13-18-188 16</inkml:trace>
  <inkml:trace contextRef="#ctx0" brushRef="#br0" timeOffset="85200.24">14399 11900 407 0,'18'0'324'0,"-4"0"-243"16,-5 0 0-16,-1 0-50 0,-2 0 1 16,19 0-29-16,-21 5 0 0,10 1-52 0,-28-6 0 15,22 3-97-15,-5 0 1 0,-5 5-229 16</inkml:trace>
  <inkml:trace contextRef="#ctx0" brushRef="#br0" timeOffset="85416.3">14588 11840 519 0,'-17'2'303'0,"11"5"-240"0,6 1 1 0,-3-1-6 15,-4 9-64-15,7-3-100 16,2-9 2-16,-4-1-125 16,2 0 2-16</inkml:trace>
  <inkml:trace contextRef="#ctx0" brushRef="#br0" timeOffset="85875.78">14356 12215 554 0,'0'0'222'0,"0"0"-129"0,3-3-45 15,0 2 1-15,11-3-4 16,12-9-14-16,18-3 4 15,-11 7 0-15,-6 5-6 16,-7 4 2-16,-15 1 12 0,1 2 1 0,8 6 1 16,-3 11 0-16,-22-19-25 0,20 42 2 15,-18-18-12-15,-2 4 0 0,-6-3-12 16,-4 2 1-16,-13 8-37 0,9-11 0 0,-1-3-18 16,-1-1 0-16,-1-1 16 0,16-12 0 15,-27 10 8-15,18-11-1 0,10-6-37 16,-3-2 43-16,8-3 33 15,-23-3 1-15,9-15 22 0,15-2-5 16,1-1-5 0,2-2-1-16,5 7 8 0,0 6-1 15,2 1 4-15,1 9-1 0,11-10 54 0,1 9 36 16,1 0-52 0,-7 5 1-16,20-1-23 0,-13 2 0 0,-9 3-7 15,21 5 0-15,-20-4-13 0,12 5 1 16,15 10-17-16,-8-7 0 0,20 9-4 15,-11-6 1-15,5-1-15 0,2-4 0 0,2 2-45 16,3 0 0-16,2-2-76 0,4-2 1 16,-32-9-154-16,32 2 0 0</inkml:trace>
  <inkml:trace contextRef="#ctx0" brushRef="#br0" timeOffset="86452.28">15036 11694 536 0,'0'24'290'0,"0"-7"-240"0,0 1 1 0,-1-2-16 16,-7 64 0-16,2-58 1 0,-17 37-29 15,17-42-16-15,-10 22 0 16,9-20-7-16,7-15-1 0,-2 3-2 16,7-7 0-16,-1 0 15 0,0-1 0 0,0 0 4 15,-1 1 1-15,5 0 11 0,-2-2-1 16,34-5 30-16,-31 5 1 0,-8 2 1 15,-19 6 1-15,33-3-13 0,-13 1 1 0,-2 4-17 16,12 38 0-16,-12-24-10 16,0-11 1-16,0 11-6 0,0 10 0 0,0-23 2 15,0 0 0-15,2 9 3 0,0 8 1 16,1-11 6-16,1 9 7 16,-1-17-15-16,-3 6 1 0,3 3-23 15,-3-13 2-15,0 0-37 0,0-5 1 16,0 2-30-16,0 0 1 0,0 3-146 0,0-3 30 15,-3 2 128 1,6-4 68-16,-3 2 8 16,0 0 1-16,3-1 4 0,0-2 0 15,-3-2-6-15,3 0 1 0,1 0-18 16,17-33 1-16,-12 17-21 0,-4 7 0 16,1-4-19-16,0 4 0 0,-3 2-59 15,-3 8 30-15,2 3 60 16,-6 13 1-16,3-12-76 15</inkml:trace>
  <inkml:trace contextRef="#ctx0" brushRef="#br0" timeOffset="86587.78">15082 12389 510 0,'-3'0'358'0,"3"1"-204"0,0-1-94 15,3-1-56 1,-3-1 1-16,3-2-77 0,10-15-249 15</inkml:trace>
  <inkml:trace contextRef="#ctx0" brushRef="#br0" timeOffset="86860.28">15176 11915 501 0,'3'-12'179'0,"3"2"-181"0,-1 2 0 16,1-1-32-16,14-14 0 0,-9 7-67 15,4-2 1-15,6-11-108 0,-10 25 149 16,-6 1 101-16,16-8 0 16,-31 17 36-16,16-9 0 0,-6 3-2 15,3-1 0-15,-3 2-18 0,0 0 1 0,1 1-26 16,-1 2 0-16,0-2-24 0,0 4 1 15,0 0-27-15,0 30-1 0,-3-22-49 0,-4 0-1 16,-4 8-33-16,5-8 0 0</inkml:trace>
  <inkml:trace contextRef="#ctx0" brushRef="#br0" timeOffset="87171.8">15214 12046 504 0,'-6'3'302'0,"3"-1"-258"16,3-2 1-16,3 0-33 0,-3 0 0 0,0 0-7 15,0 0 0-15,0 2-4 0,3-2 1 16,-1 0-2-16,3-2 0 0,1 2 1 16,1-2 1-16,-2 2 1 0,40-6 1 0,-41 6 22 15,8 0 0-15,-6 6 21 0,-12 2 0 16,12 5-10-16,9 33 1 0,-19-18-17 0,1-13 2 16,-5 27-17-16,4-18 1 0,-1-3-15 15,3-5 1-15,2-12-6 0,0 8 0 16,4-10-1-16,2 6 1 0,-3-14 9 15,3 9 1-15,1-2 12 0,35 7 1 0,-37-6 37 16,-2-1 0-16,11 3 29 0,-25-1 0 16,22 21 51-16,-31 10-56 15,-6-9-56-15,-3 2 0 0,7-12-41 16,10-8 2-16,-2-2-111 0,14-5 0 16,-3-5-438-16</inkml:trace>
  <inkml:trace contextRef="#ctx0" brushRef="#br0" timeOffset="87723.78">15397 12114 532 0,'20'-4'288'0,"-3"3"-212"16,1 1 1-16,-5-2-11 0,16 0 1 0,-18 4-34 16,25 3 1-16,-20 4-14 0,5 11 0 15,-13 0-4-15,-5 4 2 0,-4 3 8 0,-13 7-19 16,-6 0-36-1,9-20-1-15,-21 25-107 0,23-34 0 0</inkml:trace>
  <inkml:trace contextRef="#ctx0" brushRef="#br0" timeOffset="87883.78">15565 12157 532 0,'18'-11'263'0,"-4"3"-190"0,1 2-1 0,5-3-15 15,31-14 2-15,30-16-27 0,-58 29 1 0,23-15-25 16,0 0 0-16,-1 2-18 0,-3 4 1 16,-6 4-55-16,-4-3-1 0,-13-4-144 0,-16 9 1 15</inkml:trace>
  <inkml:trace contextRef="#ctx0" brushRef="#br0" timeOffset="88356.29">15942 11807 278 0,'0'0'318'0,"0"8"-145"0,0 3 0 0,2 12 150 16,4 25-119-16,15 113-153 16,-16-137 1-16,-8-37-31 0,12 60 0 15,1 4-15-15,-6-22 0 0,-4-18-20 16,2 14 1-16,2 1-51 0,-4-12-1 0,0-11-71 16,0 0 0-16,-4 2-69 0,4-10 2 15,-2-1 25-15,-1-1 2 0,0-1-12 0,-20-45 165 16,20 46 77-1,-5-21 1-15,2 26 102 0,-11-6 13 16,8 13-104 0,-14 3-1-16,15-1-24 0,-6 7 1 0,-9 8-23 15,11-8 2-15,3-7-19 0,7-4 0 16,2-3-58-16,0 0 0 0,0-4-61 16,-3 4 0-16,3-3 32 0,-1-4 0 0,2 4 49 15,1-4 0-15,-1 3 29 0,4-38 0 16,4 33 7-16,-6 5 0 0,6-9 0 15,-2 5 1-15,-4-1-2 0,-2 6 1 0,3-4-10 16,-6 9 0-16,4-5 4 16,-1-1 1-16,-1 4 6 0,0 0 0 0,4-2 10 15,-4-3 1-15,3 5 24 0,-3-1 1 16,2-1 32-16,-1 1 0 0,-1 2 24 0,4-1 1 16,-4 3-8-16,3 0 0 0,-2 6 47 15,14 15-63-15,-15-7-66 16,0-1 0-16,0 0-80 0,0-16-231 15,0-24-199 1</inkml:trace>
  <inkml:trace contextRef="#ctx0" brushRef="#br0" timeOffset="88991.79">16041 11691 266 0,'3'-26'150'0,"1"2"-81"16,1-2 1-16,0 8-35 15,24-65 1-15,-20 75 80 0,2 3 53 16,-13 9-96 0,15-6 1-16,-18 11-28 0,5-5 0 0,-2 5-21 15,6 31 1-15,-12 4-16 0,-2-12 1 16,-2-1-12-16,6-17 1 0,-3 11-23 16,1-1-1-16,-1 5-35 0,6-26 0 0,3 9-18 15,0-12 1-15,0-1 17 0,3-4 0 16,8-3 18-16,7-10 71 15,54-42 14-15,-36 39 0 16,-13 12 10-16,3 0 1 0,-3 5 11 16,-2 2 1-16,-2 1-10 0,-7 1 0 0,5 0 1 15,1 1 1-15,-8 1 11 0,20 9 0 16,-11 5-11-16,-4 5 0 0,4 5 2 0,3 20 2 16,-6 4 12-16,-2 11-15 15,-11 10-37-15,-3-43 0 0,-3 30-7 16,-5-33 0-16,-3 23-8 0,-4 0 1 15,-13 18-3-15,-10-5-1 0,12-27-4 16,0-7 1-16,0-4-3 0,1-4 0 16,2-6-12-16,15-8 1 0,-13 1-19 15,2-2 1-15,1-3-40 0,2-1 1 0,6-10-123 16,-14-23-10-16,6-44 146 16,14 14 1-16,4 36 44 15,0-22 0-15,0 0 14 0,0 31 0 0,0-20 18 16,0 12 2-16,0 18 27 0,0-16 0 15,0 18-10-15,0 6 1 0,0 0-13 0,-2 7 1 16,1-4 19-16,-8 19-10 16,-2 19-32-16,5-8 1 0,4-8-10 15,2-12 0-15,2-9-5 0,-2-3 0 16,9 7-32-16,2-21 11 16,22 8 30-16,13-20 0 15,-7-3 28-15,1 12 35 16,-5 4-31-16,11 6-1 0,-41 9-14 15,1 1-1-15,9 10-15 0,-12 0 0 16,-1-5-51-16,-4-17 0 0,14 51-131 16,-10-30 1-16</inkml:trace>
  <inkml:trace contextRef="#ctx0" brushRef="#br0" timeOffset="89123.78">16592 12185 1133 0,'0'6'476'0,"0"-3"-425"0,0-1 0 0,-2 0-40 16,2-1-1-16,-3 3-200 0,-7 5-421 16</inkml:trace>
  <inkml:trace contextRef="#ctx0" brushRef="#br0" timeOffset="116884.31">15816 14392 796 0,'-7'2'330'0,"5"-1"-286"0,1 4 0 0,-2-5 23 16,3 0-58-16,3-2-12 15,-3 2 0-15,0-3 5 0,1 1-1 16,3-5 1-16,1 2 1 0,5-7 4 15,23-33 0-15,-17 27-2 0,2 1 1 0,-10 12 1 16,21-13 1-16,-3 9 6 0,-18 4-1 16,7 1 11-16,-1 1 0 0,1 2-2 15,1 1 0-15,1 0-6 0,-2 1 1 0,-4 2-4 16,16 6 0-16,-6 4 6 16,5 3-12-16,-15-11-3 15,15 7 0-15,13 3 0 0,-17-14 1 16,1-1-3-16,3 1 1 0,-14-3 1 15,11-3 0-15,17-11-7 0,-14-1 1 0,1 0-4 16,9-16 1-16,-24 28-3 0,10-10 1 16,12 2 6-16,-11 9 1 0,2 2 6 0,-11 2 1 15,-2 4-2-15,12 1 1 0,13 11-4 16,-17 2 0-16,-1 5-1 0,5 6 0 0,-18-22-5 16,7 5 0-16,0-1-3 0,1-4 0 15,11-2-5-15,-16-5-1 0,3-1 2 16,24-2 0-16,-9-3 6 0,5-4 0 15,4 3 4-15,2-1 1 0,3 2 0 16,1 2 0-16,-22 3 5 0,22-1 0 0,-4 0-2 16,-2 4 1-16,-18 0 2 0,17-1 1 15,9 0 20-15,33-7-9 16,22-12-15-16,22-32 1 0,-56 13-3 16,3 0 0-16,2 3 5 0,4 10-1 15,1 5 8-15,-14 12 1 0,-1 3 4 0,-6 4 0 16,-26 5 11-16,-4 1 0 0,28 3-5 15,-2 2 0-15,34 11 16 0,-6-8-13 16,4-9-14 0,4-1 1-16,26-9-4 0,-54-3 1 0,-1-2 8 15,0 0 1-15,-2 5-5 0,-56 8-1 16,53-5-1-16,-1 3 2 0,-30 2-1 16,47 9 1-16,-5 12-8 0,-28-4 2 0,17 9-6 15,-23-12 0-15,-6-7-3 0,-13-6 1 16,14 3-7-16,-18-7 0 0,1 1-9 15,6 0 0-15,1 2-8 0,-11-3 1 0,-11-1-10 16,15 2 1-16,-4-1-22 0,-2 0 2 16,-1 0-100-16,0 1 1 0,-3-1-294 0,0 0 0 15</inkml:trace>
  <inkml:trace contextRef="#ctx0" brushRef="#br0" timeOffset="137043.82">17696 10231 995 0,'14'0'447'0,"3"0"-333"16,5 0-56-16,-4 0-46 16,-1 0-1-16,17 0-12 0,-6 0 1 15,1 0-89-15,-6 4-64 0,-7 3 40 16,6 5 1-16,-22 3-279 16</inkml:trace>
  <inkml:trace contextRef="#ctx0" brushRef="#br0" timeOffset="137183.34">17635 10696 579 0,'0'5'324'0,"0"0"-248"0,0 3 1 16,0-1-42-16,0-2 1 0,1 8-29 16,2-1 1-16,2 4-49 0,1-9-1 0,-9-18-120 15,3 11 1-15</inkml:trace>
  <inkml:trace contextRef="#ctx0" brushRef="#br0" timeOffset="137380.07">17850 10531 606 0,'1'-1'411'0,"10"-1"-205"0,3 0-126 16,1 1 0-16,8-1-37 15,7 0 1-15,-5 4-27 0,-3 0 0 0,14 2-12 16,-15 0 0-16,-13 3-13 0,18 8 1 15,-17 1-28-15,2 10 1 0,-11-17-28 16,1 11 2-16,-2-3-52 0,-2-3-1 0,-5-9-62 16,-4 8-1-16,-14-7-312 0</inkml:trace>
  <inkml:trace contextRef="#ctx0" brushRef="#br0" timeOffset="137523.07">17752 10866 400 0,'-2'5'231'0,"2"-4"-205"16,0-1 1-16,0 0-21 0,0 0 0 0,0 0-62 15,0 0 1-15,0 0-80 0,0 0 0 16</inkml:trace>
  <inkml:trace contextRef="#ctx0" brushRef="#br0" timeOffset="137647.07">17799 10743 461 0,'2'0'265'0,"1"4"-224"0,2 1 0 16,-2 0-28-16,3-1-1 0,3 14-70 15,-6-11-225-15,-8-13 14 16</inkml:trace>
  <inkml:trace contextRef="#ctx0" brushRef="#br0" timeOffset="138131.57">17747 11032 771 0,'-15'10'348'0,"8"-8"-276"15,5 1-1-15,4-2-9 0,-2 1 2 0,8-4-35 16,-5 5 1-16,22 1-13 0,12-6 2 16,15-8-11-16,-14-3 0 0,4-2-14 0,1-1 1 15,-8 0-35-15,13-9 0 0,-14 2-92 16,1-4-92-16,-7-13-58 15,-11-5-14-15,-8 5 237 16,-8 32 0-16,7-16 76 16,-5 14 1-16,-3 9 49 0,0-2 2 0,0 3 29 15,0 2 0-15,-3 2-10 0,-1 3-1 16,-15 30 56-16,-4 9-54 0,-17 32-64 16,14-34-1-1,6-11-12-15,3-2-1 0,-1-4-7 0,0-2 0 16,3-2-4-16,3-2 0 0,9-11-14 15,-5-4 0-15,-6 16-37 0,13-18 1 16,-9 1-39-16,10-3 2 0,10-17-30 0,-20 20 2 16,8-7 10-16,0-3 2 0,2 0 64 15,-3 3 1-15,2-4 51 0,-13-29 1 0,14 32 83 16,3 1 0-16,1 14 23 0,-5-24 0 16,10 10 49-16,20-14-1 15,-3 20-100-15,2 2 0 16,26 7-35-16,-22-4 0 0,-18-5-20 15,17 3 1-15,14 4-5 0,-15-7 1 0,-4 2-29 16,-1-3 1-16,-2 1-86 0,-7-2-91 16,-11-5-146-16</inkml:trace>
  <inkml:trace contextRef="#ctx0" brushRef="#br0" timeOffset="138299.57">18521 10454 406 0,'0'0'366'0,"0"4"-141"16,-3 6-159-16,0 1 0 15,-5 10-44-15,-8 19 0 0,2-9-22 16,-6 2 1-16,-16 16-41 0,14-18 0 0,-3-2-78 16,-3-3 0-16,13-18-112 0,-11 5 0 15</inkml:trace>
  <inkml:trace contextRef="#ctx0" brushRef="#br0" timeOffset="138424.07">18249 10861 256 0,'3'0'302'0,"0"1"-87"0,4 9-93 16,-3-1-94-1,11 16 0-15,-8-2-18 0,-3-5-1 16,0 2-43-16,-3-4 1 0,1-2-79 16,-1-6 0-16,-4-5-341 0</inkml:trace>
  <inkml:trace contextRef="#ctx0" brushRef="#br0" timeOffset="138587.07">18483 10749 596 0,'31'-20'343'0,"6"-5"-238"0,10 0-80 16,-5-1-74-16,168-113-111 15,-178 111-218 1,5-19 67-16,-26 30 203 31</inkml:trace>
  <inkml:trace contextRef="#ctx0" brushRef="#br0" timeOffset="138760.07">18827 10369 168 0,'-9'-4'157'0,"4"0"23"0,3 16 81 16,1 2-121-16,-4 9-1 15,7 13-1-15,9 93 1 0,-11-142 67 0,4 98-89 16,13 122-94-1,-14-139 0-15,2-14-16 0,-4-9 0 0,-1-2-12 16,2-10 1-16,-2-34-47 16,2 34 0-16,-1-5-57 0,1-4 0 0,-2-18-123 15,-2-2-1-15</inkml:trace>
  <inkml:trace contextRef="#ctx0" brushRef="#br0" timeOffset="138912.57">18672 10905 694 0,'-13'5'372'0,"6"6"-301"0,-2 1 2 0,3-1-20 16,-16 26 0-16,2 3-31 0,12-14 0 16,4-16-21-16,-4 11 0 0,2-3-27 0,0-6-1 15,1-2-41-15,3-7 0 0,2-2-52 16,-2 0 0-16,4-10-85 0,-7 10 1 0</inkml:trace>
  <inkml:trace contextRef="#ctx0" brushRef="#br0" timeOffset="139080.07">18706 10703 517 0,'32'0'388'0,"-9"1"-258"16,-2 2 2-16,-2 3-19 0,80 32 2 15,-78-20 26-15,31 30-81 16,-18 6-42-16,-11-11 2 0,-14-14-14 16,1-3 1-16,-3 2-14 0,-4 3 1 15,-3-1-51-15,0-16-1 0,-3-2-93 0,-1 14 0 16,-6-21-222-16,-13 21 1 15</inkml:trace>
  <inkml:trace contextRef="#ctx0" brushRef="#br0" timeOffset="139231.57">18640 11058 841 0,'0'0'425'0,"3"-5"-239"16,10-4-71-16,6 0-71 15,10-5-39-15,30-9 2 16,-18 15-18-16,-8 3 2 0,-2 0-61 15,0 3-1-15,-4 0-81 0,-3 1 0 0,0 1 17 16,1 0 0-16</inkml:trace>
  <inkml:trace contextRef="#ctx0" brushRef="#br0" timeOffset="140019.57">19495 10388 732 0,'13'-5'309'0,"0"-2"-263"0,-2 4-40 16,1-2 2-16,19-6-11 0,-24 9 1 15,9 2-18-15,5-2 1 0,-16 2 1 16,0 2 24-16,4 0 1 16,-15-1-1-16,4 8-3 15,13 17 1-15,-31 9 0 0,-6-1 0 0,-22 24-3 16,7-13 0-16,1-2 1 0,0-4 0 16,6-5 3-16,3-3 1 0,10-8-3 0,7-4 1 15,10-15-9-15,2-4 2 0,1 2 4 16,-6 6 0-16,15-15-1 0,-6 9 0 0,2-4 0 15,4 1 0-15,38-9 0 0,-14-5 0 16,2-2 0-16,4 0 0 0,-4 3 2 16,0 6 1-16,-5 2 7 0,-6 5 1 0,-14 3 26 15,8 4 1-15,3 10 61 0,-7 27-3 16,-11-8-59 0,-2-22 1-16,0 17-14 0,-2-8 0 15,2 5 3-15,-2 0-8 16,-1-18-9-16,-2 0 2 0,-4 20-6 15,-3-16 0-15,3-8-8 0,1 1 0 16,6-8-48-16,-25 11-54 0,1-5-48 16,10-10-90-1,-10-5 5-15,-11-18 0 0</inkml:trace>
  <inkml:trace contextRef="#ctx0" brushRef="#br0" timeOffset="140160.07">19673 10514 510 0,'8'11'351'0,"-2"8"-177"0,3 2-90 16,-3-7-73-1,13 33 0-15,-9-27-38 0,-5-6-1 0,0-2-75 16,-4-1 0-16,1-7-110 0,-2-2-1 16</inkml:trace>
  <inkml:trace contextRef="#ctx0" brushRef="#br0" timeOffset="140340.15">19762 10625 228 0,'0'-52'255'0,"0"20"-133"0,3 5 2 16,-1 3-17-16,22-90 1 0,-14 98-21 16,13-7 0-16,0 7-24 0,3 3 2 15,0 7-18-15,-1 1 1 0,-3 2-20 16,-12 3 1-16,-2 3-12 0,-2 0 1 0,15 5-9 16,-10 10 0-16,-22-15-10 0,22 38 0 15,-11-14-22-15,-3 1 1 0,-6 7-99 16,-1-10-112-16,-19 34 30 15,-11-5 2-15</inkml:trace>
  <inkml:trace contextRef="#ctx0" brushRef="#br0" timeOffset="140800.57">19784 10767 682 0,'0'15'315'0,"0"-6"-282"16,0-2 0-16,0-2-21 0,0 0 0 16,4 7-25-16,-1-6 0 0,-1 1-25 15,-2-14 1-15,1 7 0 0,3 3 1 0,-3-6 21 16,4 3 1-16,1-2 14 0,0-4 1 16,8-2 15-16,-5-1 2 0,63-43 82 0,-38 31 18 15,1 5-61 1,-9 7-1-16,-10 7-16 0,-1 2-1 15,-10 0-10-15,-2 0 1 0,6 0-11 16,-3 0 1-16,-15 0-10 0,14 3-1 0,-2 0-24 16,-3 2 0-16,0-2-27 0,1 1 0 15,-2 2-34-15,-1-1-1 0,1-5-51 16,1 37-1-16,-2-63-36 0,-4 35 1 0,6-10 66 16,-5 6 1-16,1-9 96 0,2 3 1 15,-10-5 102-15,-2 0 48 16,-30-3-55-16,37 5 0 0,-14-9-36 15,9 8 1-15,7 7-13 0,-1 3 1 16,-2 5-11-16,14-8 2 0,-18 28-15 0,7 7 0 16,2-11-13-16,2 5 1 15,-1-1-12-15,1 1 1 0,-1-5-10 0,2 2-1 16,0-4-27-16,-3-2 0 0,3-3-54 16,0-13 1-16,0 0-97 0,0-4 0 0</inkml:trace>
  <inkml:trace contextRef="#ctx0" brushRef="#br0" timeOffset="141052.57">19771 11086 554 0,'-3'-3'293'0,"2"-1"-231"0,1 3 0 15,0-2-22-15,1 0 0 0,2-2-27 16,4-6 0-16,-4 11-11 0,10-12 0 16,29-28-14-16,-22 23 0 0,12-12-18 15,-12 8 0-15,-8 13-5 0,-2-3 0 16,16-15 9-16,-5-1 1 0,-8 10 18 0,-1 2 1 15,-6 11 12-15,-1-1 1 0,4-4 28 16,2 5-1-16,-5 4 22 0,-10 5 0 0,11-3 2 16,-1 5 1-16,31 34 33 0,-25 3-27 15,0 1-55 1,1 4-1-16,-3-7-54 0,6 8-157 16,-10-43-45-16,3 11 2 15</inkml:trace>
  <inkml:trace contextRef="#ctx0" brushRef="#br0" timeOffset="141804.07">20283 10660 900 0,'-22'-3'331'0,"15"3"-280"15,3 0 2-15,4-1-1 0,0-1 0 16,7 1-35-16,-7-3 0 0,6 4-19 15,3-5 0-15,34-20-26 0,-14 16 0 0,-10 3-81 16,-13-1-1 0,9-2 49-16,-13 7 1 0,4-5 11 15,0-3 1-15,-12 15 27 0,6-10-1 16,3-1 16-16,-3 1 0 0,-3 2 9 0,3-1 0 16,0-1 31-16,0 5-1 0,0-6 17 15,0 6 2-15,0 1 23 0,0-5 2 16,0 8 13-16,3 1 1 0,0 0-18 0,8 45 2 15,-2-5-26-15,0-2 1 0,2-1-23 16,-2 0 2-16,1-4-10 0,-4 0 1 0,1-4-14 16,-1-3 0-16,-1-4-7 0,-3-19 0 15,1 24-29-15,-3-25 2 0,1 13-158 16,-5-16-64-16,-6 3 141 16,-2-3 1-16,11-15 39 15,-41 7 0-15,7-17 59 0,6-5 1 0,-7 0 116 16,-3 3 29-16,3 8-6 15,-12 3-39-15,35 12-65 16,13 0 0-16,-2 0-14 16,4 0 1-16,5 0-11 0,-4 0 1 15,2 0-23-15,4-2 0 0,25-1-29 0,0-5 0 16,4-7-40-16,-13 0 2 0,-1-3-14 16,10-12 2-16,-14 7-7 0,-4-5 1 0,-3 2 42 15,-2 0 0-15,-6 15 67 16,4-9 0-16,2 1 58 0,-1 3-1 0,-2 9-3 15,4-3 1-15,14-1 112 0,-3 2-91 16,5-1-70 0,15-13 0-16,-22 12-7 0,-2-1 1 0,1-1-9 15,-3-3 0-15,0 2-28 0,-6-1 2 16,-1-1-2-16,-7 12 1 0,2-8 7 0,-2 0 0 16,-3 7 7-16,2-12 1 0,-2 12 0 15,0-5 2-15,0 17 10 0,0-11 0 16,0 0 8-16,0 4 0 0,0 0 7 0,0-2 1 15,0 4 18-15,-2-2 1 0,2 8 57 16,-9 7-16-16,-3 32-51 16,5-6 1-16,1-4-17 15,1-10 1-15,4-19-12 0,-1 0 0 0,-2 17-105 16,1-14-56-16,0-13 11 16,9-18 1-16,-9 16-163 15</inkml:trace>
  <inkml:trace contextRef="#ctx0" brushRef="#br0" timeOffset="142208.06">20816 10396 211 0,'6'-9'280'0,"-6"5"-140"0,3 2 0 0,-6 6-52 16,3-2 0-16,0 4-3 0,-3 16-59 15,-17 21-54-15,-18 32-62 16,-9-2 37 0,26-40 0-16,4-7-1 0,6 13 85 15,5 1 22 1,3-2 0-16,3-8 16 0,0-13 2 0,0 0-31 15,0 11-1-15,0 1-2 0,3-3 0 16,-3-15-26-16,0-4 1 0,3 19-27 16,-3-21 1-16,5 10-39 0,-3-12 1 0,-2-3-61 15,-2-13 1-15,4 11-249 0,2-8 151 16,8-15 204-16,-6-21 0 16,2 20 95-16,0 7 2 0,-1-10 179 15,1-5-74-15,0-1-130 16,-3 21-1-16,13-33-15 15,-12 38 0-15,23-17 62 0,19 3-23 16,-10 11-42-16,-9 4 0 16,-16 11 48-16,-4 5-4 15,25 13-60-15,-22 3 0 0,-4 23-3 16,-7-13 1-16,1-9-8 0,-2 21-26 16,0-26-23-1,-2 20 2-15,-1-20-169 0,-6 41-173 16,-16-23-27-16,-7-20-1 15</inkml:trace>
  <inkml:trace contextRef="#ctx0" brushRef="#br0" timeOffset="142463.57">20701 10968 695 0,'0'-1'324'0,"6"-4"-225"0,1 0-78 16,1 0 1-16,15-13-35 0,-7 2-1 0,3 1-54 15,-3-2 0-15,-1-2-18 0,4-11 0 16,-10 10-7-16,-3 2 0 0,-3 10 34 16,0-10 0-16,-3 3 55 0,0 11 79 15,0 2-7 1,0 7 1-16,-3-2 5 0,3-2 2 0,-3 11 48 0,-10 31-64 16,9-9-51-1,1-1 0-15,0-6-27 0,3-11-1 16,0-8-53-16,-1-2-1 0,-1-3-103 15,-4 12-1-15</inkml:trace>
  <inkml:trace contextRef="#ctx0" brushRef="#br0" timeOffset="142575.57">20741 11072 505 0,'-5'4'319'0,"2"-2"-255"16,3 0 1-16,2 2 15 0,8-2-52 16,12-2-78-1,13-10-50-15,37-15-23 16,8-22 2-16</inkml:trace>
  <inkml:trace contextRef="#ctx0" brushRef="#br0" timeOffset="142708.57">21195 10591 388 0,'-11'0'-43'0</inkml:trace>
  <inkml:trace contextRef="#ctx0" brushRef="#br0" timeOffset="143027.57">21263 10826 407 0,'0'17'318'0,"0"-9"-217"0,0 3 1 0,0-2-22 15,-1 11 0-15,-1-6-41 0,0 2 0 0,1-3-27 16,-4 6 2-16,2-15-12 0,-2 7 1 16,-10 2-14-16,15-18 1 0,-8 10-4 15,8-5 1-15,-6 4 5 0,1-4 1 16,1 1 10-16,-2 0 1 0,1 0 23 16,2-1 0-16,0 2 54 0,6-2 37 15,0-2-67-15,1 2 1 16,-11 3-8-16,47-8 1 0,1-2-5 15,7 1 1-15,9 2-15 0,5 0 2 0,2 1-19 16,2 2 1-16,5 1-7 0,-2 0 0 16,71 0-11-16,-68 0 0 0,-5 0-33 0,-11 0 0 15,-63 0-96-15,26 0 1 0,20 0-148 16,5-3 0-16</inkml:trace>
  <inkml:trace contextRef="#ctx0" brushRef="#br0" timeOffset="143608.07">21377 10679 649 0,'0'0'270'0,"4"-3"-165"16,10 3-43-16,-5-2-63 15,11-1 1-15,18-11-82 0,-15-4-13 16,-4-4 32-1,-4 1 2-15,-7-10 7 0,-8 12 1 16,0 14 37-16,0-8 1 0,0 3 37 0,0 6 0 16,0 0 28-16,0-4 1 0,0 13 17 15,0-5 0-15,0-2 25 0,0-1 0 16,0 4 28-16,2-1 2 0,-1 8-7 16,4 1 2-16,16 34-39 0,-7 6-1 0,-2 1-32 15,-1 5 0-15,-1-3-23 0,0-3-1 16,-2 1-15-16,-4-4 1 0,1-7-8 0,-5-23 0 15,3 15-17-15,-3-2 1 0,3-7-33 16,-3-16 1-16,0 9-77 0,0-11 1 16,0 4-11-16,0-3-1 0,-3-28-1 0,2 25 0 15,-2-5 84-15,-10-25 1 16,-2-18 65-16,1 13 1 0,-3 4 119 0,5 18-12 16,-19-16-75-1,-3 19 0-15,13 10 16 0,-5 7-36 16,20-4-22-16,-1-3 0 15,-16 9-16-15,23-9 1 0,0-2-25 16,8-4 2-16,-11 5-11 0,2 2 0 0,1-6 24 16,1 0 2-16,2-3 17 0,3 3 0 15,0-3 13-15,7-4 1 0,36-27 19 0,-22 34 0 16,12 2 58-16,11 9-16 16,-26-1-45-16,22 7-1 15,-6 1-12-15,4 9 0 0,-25-13-10 16,-6-3 0-16,0-2-20 0,-10-6-1 15,10 5-37-15,-10-5 1 0,-10-5-53 0,7 3 1 16,0-5-114-16,11-20 1 0</inkml:trace>
  <inkml:trace contextRef="#ctx0" brushRef="#br0" timeOffset="143683.57">21793 10454 447 0,'0'0'178'0,"-2"0"-229"15,2 1 1-15</inkml:trace>
  <inkml:trace contextRef="#ctx0" brushRef="#br0" timeOffset="144380.07">20854 10800 504 0,'-3'-4'250'0,"0"2"-210"0,6 4 1 0,-3-2 6 16,0 0 0-16,0 0-29 0,3 0 2 0,-3-2-24 15,5 4 1-15,2-2-13 0,33-3 2 16,-30 2-24-16,19 0 1 0,-6-4-61 16,-4-5 1-16,4-5-61 0,-20 11 0 0</inkml:trace>
  <inkml:trace contextRef="#ctx0" brushRef="#br0" timeOffset="144556.07">20864 10826 229 0,'0'23'93'0,"0"-11"-114"0,0-1 0 0,-3 3-142 15</inkml:trace>
  <inkml:trace contextRef="#ctx0" brushRef="#br0" timeOffset="144800.07">20701 11118 697 0,'0'0'293'0,"3"0"-249"0,6 0-23 15,-1 0-21 1,1 0 1-16,8 0-34 0,1 0 1 0,5 0-46 16,11-4-1-16,-8 2-76 0,-3-3 0 15</inkml:trace>
  <inkml:trace contextRef="#ctx0" brushRef="#br0" timeOffset="177656.02">20977 14208 633 0,'0'2'213'0,"0"1"-206"0,0 0 2 0,2 1 26 16,1 1 2-16,4 0-10 16,1 2 0-16,20 0-3 0,21-7-10 15,-2 0-7-15,6-2 0 16,-35-2-2-16,28-4 2 0,-6-2-4 16,25-12 0-16,-18 6 7 0,25-8 0 0,-24 17 1 15,-2-1 2-15,-23 6 11 0,19-2 2 16,-4 7 14-16,-19 2-1 0,22 8 5 0,27 18-22 15,4 9-4 1,-38-24 1-16,-4-3 12 0,6-1 2 0,5-6-16 16,4-4 1-16,-23-3-12 0,25-1 1 15,-23-1-6-15,2-1 1 0,51-4 2 16,-21-1 1-16,-3 2 1 0,0 3 0 16,-3 3 1-16,-2 2-1 0,-26 3 5 15,42 4 0-15,-17 0 13 0,10-2-8 16,-2-2-11-16,1-6 0 15,2-6-2-15,-1-7 0 0,14-12-4 16,9-15 1-16,-27 19 7 0,-2 4 1 0,-2 9 2 16,-1 6 0-16,-5 4 1 0,0 0 1 15,-20 0-3-15,-3 1-1 0,20 1-3 0,0 1 0 16,1 3 1-16,1-1 0 0,-1 1-2 16,2-3 0-16,2 1 2 0,-1-3 0 0,1-1-3 15,2-1 0-15,-23 1 5 16,28-3 0-16,26 0 0 0,-26-2 2 15,2 0-2-15,0 3 1 0,-2-1-6 0,-3 1 0 16,-2 2-4-16,-3 0 0 0,-28 2-28 16,21-1 2-16,-3 1-111 0,5 0-54 15,-33 0-133-15,6-14-313 16</inkml:trace>
  <inkml:trace contextRef="#ctx0" brushRef="#br0" timeOffset="186359.26">22731 13207 682 0,'-1'0'274'0,"1"11"-216"16,0 3 0-16,0 2-2 0,8 81 0 15,-1-70-20-15,4 40 0 0,0-15-4 16,24 109-22-16,-15-29-15 15,-14-50 1-15,0-14-53 0,-6-2 1 16,5 0-98-16,-5-12 0 0</inkml:trace>
  <inkml:trace contextRef="#ctx0" brushRef="#br0" timeOffset="186915.77">23000 13075 698 0,'27'-13'274'0,"3"5"-226"16,-4 0 0-16,2 1 23 15,125-27 2-15,-113 29-25 0,42-12 1 0,7 0-32 16,13 4 2-16,5 2-14 0,-1 7 0 16,3 0-3-16,-3-2 1 0,-1-2-1 0,5 3 0 15,-3 1-3-15,-9 4 1 0,-2 0 0 16,-10 0 0-16,-7 0 1 0,-11-2 1 0,-5 1-3 16,-9 1 1-16,-5 0-9 0,-57-1 1 15,48 1 4-15,-9 0 1 0,-19 0 4 16,22-2 1-16,-26 2 1 0,16-2 1 0,-7 0-2 15,-12 2 1-15,-1-1-1 0,4-2 1 16,4-2-2-16,-18 8 1 0,11-7-2 16,1 2 1-16,0-1-2 0,-3 2 0 0,2-2 1 15,1 0 1-15,2 2 1 16,42-19 0-16,-37 19 0 0,3 1 0 0,9-1 2 16,-8 1 0-16,0 0 6 0,0 0-1 15,-8 2 0-15,6 5 0 0,5 12-2 0,-12 4 1 16,-2 5 1-16,-4 12 1 0,-1 4-1 15,-2-15 0-15,-2 31 4 0,-2 7 0 0,0 8-5 16,-11 93 0-16,9-75-5 0,-2-7 0 16,3-3-14-16,-2-3 0 0,5-1-19 15,-6-3 1-15,0 9-110 0,-8 35-146 16,3-13-12-16,-6-70 0 16</inkml:trace>
  <inkml:trace contextRef="#ctx0" brushRef="#br0" timeOffset="187251.76">22885 14336 701 0,'64'11'204'0,"-5"-6"-235"0,-4 1 0 16,9-3 30-16,270 7 0 0,-256-10 4 0,85 3 0 16,-2 2-107-16,-1-5 1 15</inkml:trace>
  <inkml:trace contextRef="#ctx0" brushRef="#br0" timeOffset="198680.27">20989 11975 907 0,'14'3'367'0,"6"-3"-281"16,-1-4-46-16,-3 2 0 16,15-2-26-16,3-2 1 0,-6 0-13 15,13-6 0-15,-18 1-10 0,0 1 1 0,-17 6-15 16,1 2 0-16,14-6-5 0,-9 5 0 16,-7 3-63-16,-17 3-33 15,10-3-20-15,2-4-3 16,0 2 109-16,-2-3 1 15,-2-2 31-15,2 3 43 16,2 4-8-16,-21-30 2 16,38 55 6-16,-22-31 1 0,5 15 16 0,-21-14-36 15,15 44-21 1,3 26 1-16,0-26-43 0,3-14 0 0,0-1-99 16,-2-3 1-16,-3-14-298 0</inkml:trace>
  <inkml:trace contextRef="#ctx0" brushRef="#br0" timeOffset="199027.77">21125 12285 354 0,'-20'6'418'0,"4"0"-192"0,6-3-168 16,2-2 0-16,-6 6-34 0,5-5 1 0,9-2-20 15,9-2 1-15,-6-2-9 16,-1 3 1-16,5-2-2 0,27-17 1 0,7 2 0 16,-11 9 0-16,-2-1-5 0,-2 2 0 15,-7 2 12-15,-3 6-1 0,-10 3 6 0,3 0 1 16,-3 8 1-16,-10-3 1 0,13 34 13 15,-12-15 0-15,1 11 8 0,2-16-4 16,-1 16-21-16,2-23 1 16,1 36 7-16,3-27 0 0,4-8 16 15,-2 1 0-15,6 7-1 0,-7-12 1 0,-3-6 27 16,-6 13-26 0,-3-6-22-16,-10 13 0 0,6-23-8 15,-17 12 0-15,33-22-16 0,-45 21-1 16,20-14-22-16,3-3 0 0,6-2-8 15,-5-5 1-15,-8-11-6 0,12 3 0 0,5 0-20 16,6 2-1-16,-2 2-63 0,4 7 22 16,4-6 55-16,1 4 0 15,-3 6-14-15,3-8 2 0,-2 5-62 16,1-1 1-16</inkml:trace>
  <inkml:trace contextRef="#ctx0" brushRef="#br0" timeOffset="199403.83">21625 12169 677 0,'-4'6'358'0,"2"12"-189"0,2-2-111 16,-1-2 0-16,-1 15-38 0,1 5 0 16,-1-5-22-16,-1 15 1 0,0-16-52 0,-1-1 1 15,0-4-89-15,0-3 0 0,1-16-175 16,-4-3 1-16</inkml:trace>
  <inkml:trace contextRef="#ctx0" brushRef="#br0" timeOffset="199544.35">21681 12198 683 0,'1'14'373'0,"1"-3"-312"0,-2 0 1 15,0-2-39-15,1 13-1 0,-1-1-28 16,0 0 0-16,-1-2-73 0,-1 10 2 0,1-22-113 16,-6 7 0-16</inkml:trace>
  <inkml:trace contextRef="#ctx0" brushRef="#br0" timeOffset="199655.84">21590 12465 342 0,'-11'0'335'0,"2"0"-248"0,1 0-1 0,4 0-53 16,-1 2 0-16,2-2-46 0,-7 0 2 0,8-2-128 15,-6-6-144-15,8-12-35 16</inkml:trace>
  <inkml:trace contextRef="#ctx0" brushRef="#br0" timeOffset="199927.83">21800 12272 291 0,'30'0'383'0,"-16"1"-301"0,-4 3 1 15,-1-2-53-15,11 2-1 0,-7 7-13 16,-12-5-1-16,-5-2-19 0,10 18 0 16,-12-8-48-16,-2 1 1 0,-12 7-64 15,0-10 1-15,-6 0-20 0,1-2 0 16,-7 11 10-16,-23 14 188 0,38-27 72 16,-18 11 1-16,-1-8 35 15,16-7 1-15,5 2-42 0,3-2 0 0,10-3-2 16,4-1-35-16,10-3-53 15,-9 5 0-15,6-2-16 16,46-3 1-16,-10 1 11 0,7-1-1 0,10-1-18 16,4-3-1-16,4 3-13 0,-1-2 0 15,-2-1-14-15,-9 2 0 0,-8 2-60 0,-6 0 2 16,-11 2-29-16,-8 0 1 0,-10 0-161 16,-11-9-194-16</inkml:trace>
  <inkml:trace contextRef="#ctx0" brushRef="#br0" timeOffset="200044.34">22360 12277 907 0,'0'0'406'0,"0"0"-385"0,0 1 0 16,0-1-86-16,0 0-470 16,0-1 135-1</inkml:trace>
  <inkml:trace contextRef="#ctx0" brushRef="#br0" timeOffset="200443.83">22923 11992 824 0,'15'-2'388'0,"1"-6"-325"0,4-2-56 15,-2 2-41 1,32-15 0-16,-6 3-14 0,-25 8 0 0,-1 3-26 15,-7 0 2-15,-7 9 56 0,-2-2-1 16,0 4 80-16,-2 7 43 16,0 0-55-16,8 21 1 0,-11 6 17 15,-7 36-28-15,7-48-34 16,-5 22 2-16,0-2-15 0,1-9 2 16,1-10-43-16,2-4 0 15,1-4-81-15,0-3 0 0,0-9-167 0,0 3 1 16</inkml:trace>
  <inkml:trace contextRef="#ctx0" brushRef="#br0" timeOffset="200555.36">23166 12196 530 0,'10'-7'257'0,"-3"2"-226"16,-3 0 0-16,1 1-32 0,4-5 1 16,0-1-103-16,-3-2 0 0,1-11-305 15</inkml:trace>
  <inkml:trace contextRef="#ctx0" brushRef="#br0" timeOffset="200875.83">22961 12202 579 0,'-12'0'335'0,"6"7"-237"0,3-2 1 16,-2 3-26-16,-1 5 1 0,2 4-45 0,1 0-1 15,0 11-20-15,3-10 0 0,0-4-15 16,0 1 0-16,0-9-42 0,0 8 1 0,0-5-157 15,0 0-123-15,0-8 156 16,0-11 1-16,0 13-33 16,0 0 250-16,0-3 66 15,0 3-1-15,0-2 46 16,0-1 1-16,0 0-44 0,0 1 1 0,0 0-17 16,-2 0 1-16,4-1-20 0,-1 0 2 15,4 1-28-15,2-1 1 0,21 10-19 0,10-14 0 16,4-2 17-16,-7 5-37 15,21-2-28-15,0 2 0 0,4-3-40 16,-10 4 2-16,-12-1-102 0,-4 1 1 16,-2-5-171-16,3-10 0 0</inkml:trace>
  <inkml:trace contextRef="#ctx0" brushRef="#br0" timeOffset="201570.83">23535 11867 906 0,'29'-2'414'0,"-6"-5"-347"15,0 1 0-15,-2-3-36 0,91-36-1 0,-78 32-20 16,54-23-60 0,-6 4 20-16,-20 7-1 0,-13 4-105 15,-4-6-203-15,-15-2 203 16,-22 6 2-16,-9 9 102 16,-1 0 1-16,-1 10 49 0,-6-4 0 0,1 0 117 15,-22-3 17-15,3 4-84 16,1 4 1-16,6 4-14 0,15 1 0 15,-5 9 48-15,-2 21 1 16,10 27-39-16,2-39 0 0,6 26 1 16,-1-25-1-16,3 25-12 0,5 0 0 15,13 44 26-15,13 25-24 16,-7-37-40-16,-4-27 1 16,-5-19-3-16,-5-1 1 0,2-3-9 15,-4-8 2-15,-4-7-10 0,-6-7 2 0,5 2-7 16,-11-7 1-16,3 1-10 0,-6-6 0 15,3 1-6-15,3 5 0 0,0-10-16 16,11-15-1-16,-11-21-9 0,-3 3 0 0,0-4 12 16,0 19 1-16,3-38-7 0,-1-7 32 15,1-1 3-15,0 4 1 16,-3 6-15-16,-2 43 2 0,-4-39-29 16,0 32 1-16,-5 5-62 0,-12 0-87 15,3 12 10 1,0 7 1-16</inkml:trace>
  <inkml:trace contextRef="#ctx0" brushRef="#br0" timeOffset="201851.33">23648 12072 752 0,'-3'0'331'0,"3"0"-272"0,0 0 1 15,5-1 15-15,6-3-48 16,12-5-19-16,18-6 1 0,-13 4 8 16,-18 9 0-16,19-2-3 15,-15 4 1-15,-12 4-4 0,13 8 0 0,-10 3-1 16,-10-12 1-16,13 38 0 0,-10-14-1 16,-1-1-2-16,-3-1 1 0,5-15-6 15,-1 11 1-15,-1 1-5 0,3-13 1 0,2-7-6 16,-1-1 0-16,2-2-39 0,3 2 0 15,-3-3-75-15,5 0 0 0,41-26-493 16</inkml:trace>
  <inkml:trace contextRef="#ctx0" brushRef="#br0" timeOffset="202003.86">24324 12015 802 0,'-29'9'369'0,"11"-8"-241"0,10 0-51 15,0 1-81-15,-10 0 0 16,18-2-59-16,-5 2 1 0,10-2-67 16,-5 0 1-16,-8-3-199 0,3-2 0 0</inkml:trace>
  <inkml:trace contextRef="#ctx0" brushRef="#br0" timeOffset="210691.58">26241 14239 202 0,'46'-1'153'0,"-16"1"-97"15,-3 0 1-15,-3 2 13 0,88 18-1 16,-93-12-7-16,10 10 0 0,-14-10-15 16,22 16 0-16,-15-13-7 0,-11-7 0 0,19 4-11 15,-19-5 2-15,20 0 8 0,-3-10-22 16,16-2-8 0,33-15 0-16,-30 3 8 0,-5 5-1 15,-4 4 26-15,21 4 0 0,-20 9-5 16,-18 0 0-16,1 5 21 0,27 9-12 15,21 13-9-15,-27-4 2 16,14-1-5-16,-19-15 1 0,10-5-23 16,4-1 1-16,-22-5-10 0,3 1 1 0,30-7-1 15,3-2 1-15,37-16-3 0,-2-7 1 16,-24 10 3-16,39 10 11 0,-5 3-3 16,-46 7 0-16,-13 4 8 15,2 0 0-15,1 0-8 0,2 0-1 0,-54 0-7 16,27 0 1-16,32 0-1 15,1 0 0-15,35-2-2 0,-27-4 0 16,78-15 11-16,-71 14-1 0,-1 4-1 0,-3 2 2 16,-2 1 2-16,-3 0 1 0,-4 4-1 15,-4 7 0-15,4 7 1 0,22 5-11 16,-64-17-24-16,34 10 1 16,-11-3-29-16,-29-4 1 0,-5-4-71 15,-7-4 2-15,1 2-124 0,-4-3 1 0</inkml:trace>
  <inkml:trace contextRef="#ctx0" brushRef="#br0" timeOffset="-212917.18">26440 11426 645 0,'-15'17'288'0,"10"6"-228"15,1 0 1-15,-1 2 14 0,-8 94 1 16,13-93-15-16,0 24 0 0,1-50-27 15,2 24 1-15,5 51-13 0,-2-25 2 0,6-3-5 16,8 22 2-16,-4-29-10 0,10 6 0 16,-11-24-4-16,0-1 0 0,2-2 5 0,-4-12 4 15,6 7-6 1,0-8 0-16,-9-9-4 0,17 0 0 0,-12-14-4 16,8-9 1-16,9-31-4 15,-9 8 0-15,2-27-16 0,-5-17-2 16,-12 1 11-16,-10 28 0 15,-1 48 2-15,-3-18 1 0,0 23-2 16,-5-12 0-16,-11-1-4 0,4 19 0 0,-6 1 0 16,17 4 1-16,-7 1 2 0,-1 2 1 15,3 3-3-15,-2 5-1 0,6-2-6 16,-10 12 0-16,22-23-9 0,-30 37 1 0,18-20-15 16,0 2 0-16,1-3-21 0,3-10-1 15,-4 4-24-15,1 1-1 0,8-13-55 0,-2 4 0 16,-1 2-5-16,2-2 1 15</inkml:trace>
  <inkml:trace contextRef="#ctx0" brushRef="#br0" timeOffset="-212672.75">26587 11733 150 0,'8'-14'185'0,"-5"6"-84"16,1 4 0-16,-1 0-8 0,6-5 0 0,-6 7-26 15,5-1 2-15,-13 8-10 0,13-8 1 16,-4 3-3-16,1 0 1 0,24-3 0 15,-41 9 0-15,56 1-8 0,-21 13 0 0,-4 0-15 16,10 10-1-16,-12-7-18 16,-1 4 0-16,-1 2-7 0,-6 1 1 0,0-3-3 15,-1 4 0-15,-4-18-4 0,3 15 1 16,-3-2-8-16,-1-14 0 0,4 24-36 0,-6-32 0 16,-1-1-31-16,3-1 0 0,0 13-138 15,-6-39-178-15,4 14-27 16</inkml:trace>
  <inkml:trace contextRef="#ctx0" brushRef="#br0" timeOffset="-212173.76">27024 11625 260 0,'9'-6'286'0,"-1"2"-78"0,-2 11-8 16,-1 3-116-1,7 13 1-15,-9 8-23 0,-3-16 2 0,0 18-22 16,0 18-1-16,0-34-23 0,0 20-1 15,-1-4-12-15,-1-1 0 0,-1-3-26 0,1 0 0 16,-5 8-49-16,5-32 1 0,2 0-44 16,0 0 2-16,-1 3-22 0,-1-4 0 0,4-19 44 15,-2 8 1-15,1-25 43 0,8-40 42 16,-6 41 13 0,7-27 1-16,6-35 31 0,-5 47 0 0,0 6 18 15,3 5 1-15,-2 7 8 16,11 2-1-16,-9 19-17 0,-3 7 0 0,4 0 34 15,7 8 0-15,-1 7-15 0,1 10 2 16,2 6-27-16,2 11 1 0,10 23-12 16,-16-20-1-16,-5 2-14 0,-1-3 0 0,-5-2-14 15,-3 2 1-15,1-2-4 0,-7-25 1 16,0 17-17-16,0-20 0 0,-4 15-40 0,1-16 1 16,-4 23-55-16,-4-11 2 0,-12-7-245 15,-20-5 46-15,11-20 256 16,-5-10 0-16,24 2 72 0,-25-28 0 15,12 7 50-15,3-3-1 0,-13-18 2 16,17 24-1-16,-3 7-8 0,7 5 0 0,4 6-23 16,0 6 1-16,7 3-22 15,2 6 2-15,5 1 35 0,3-1-5 16,0-1-37-16,0 1 2 16,20-1-13-16,-5 2 1 0,13 2-32 0,-13 0 2 15,11 1-87-15,-12-4-1 0,-14-2-150 16,0 0-1-16</inkml:trace>
  <inkml:trace contextRef="#ctx0" brushRef="#br0" timeOffset="-212009.25">27620 11839 732 0,'0'0'388'0,"0"0"-324"16,0 0 2-16,0 0-26 0,-2 0-97 15,2 0-152-15,-1-2-305 16,-1 1 236 0</inkml:trace>
  <inkml:trace contextRef="#ctx0" brushRef="#br0" timeOffset="-206989.53">28113 10222 199 0</inkml:trace>
  <inkml:trace contextRef="#ctx0" brushRef="#br0" timeOffset="-205280.53">28394 9492 858 0,'-5'0'305'0,"13"0"-168"0,20-2 34 15,15-5-85 1,221-39-52-16,-196 31-29 16,36 1 1-16,-18 5-5 0,0-1 1 15,2 4-3-15,-6 4 0 0,12-1-61 16,31 3-136-16,-18-3-4 15,-53-1 2-15</inkml:trace>
  <inkml:trace contextRef="#ctx0" brushRef="#br0" timeOffset="-205017.03">29540 9190 670 0,'0'0'309'0,"0"3"-233"0,0 0-1 15,2-3-31-15,-1 1 1 0,2 3-25 16,9 9 0-16,-9-13 8 0,42 43-12 16,-28-20-8-1,-3 2 0-15,-11-1-2 0,-6 0 0 0,-5 1-18 16,-6-1 0-16,-6 2-34 0,-4-1 1 15,-23 17-132-15,9-13-141 16</inkml:trace>
  <inkml:trace contextRef="#ctx0" brushRef="#br0" timeOffset="-203592.83">29314 10025 741 0,'42'6'302'0,"-7"-5"-240"0,-1 0 0 0,4-1-19 15,151 1 1-15,-132-6-15 0,104-24-20 16,4-2-9-1,-70 16 0-15,-20 5-19 0,-12-3 1 0,-6 1-16 16,-14-5 1-16,-6 2-16 0,-13 7 1 16,-17 5 0-16,6-1 0 0,-13 2-30 0,3-1-1 15,2-4-51-15,-10 7 2 0,-1 0-26 16,0-4 2-16</inkml:trace>
  <inkml:trace contextRef="#ctx0" brushRef="#br0" timeOffset="-203305.33">29460 9899 357 0,'-20'0'169'0,"2"3"-119"0,4 2 1 0,-3-2-7 16,-34 11 1-16,-46 35 10 0,61-28-18 15,-24 18-16-15,18-8-1 16,23-10 0-16,3-3 0 0,10-3 7 15,6-7 0-15,0 15-2 0,0-15 0 16,9-3 10-16,17 14-1 16,3-7-19-16,7-4 0 0,-2 1 0 15,-2-3-1-15,2 1-8 0,4-1 1 16,3 0-5-16,1 1 1 0,-19-5-7 16,25 1 1-16,8 0-94 0,9-3-154 15,-34-3 33-15,58-7 2 16</inkml:trace>
  <inkml:trace contextRef="#ctx0" brushRef="#br0" timeOffset="-202812.83">29216 10436 366 0,'-2'0'166'0,"2"0"-134"15,0 0 1-15,0 0-8 16,0 0-1-16,2 0-14 0,-2 0 1 0,3-1-6 0,3 1 1 15,3-1 9-15,31-4 0 16,-3 0 22-16,-8 0-17 0,-3 2-18 16,-4-1 0-16,-19 3 4 15,3 1 0-15,5-3 5 0,-8 3 0 0,-9 2-9 16,6-2 0-16,0 0-37 0,0 0 0 16,0 0-64-16,-2 0 1 0,-4-2-271 15</inkml:trace>
  <inkml:trace contextRef="#ctx0" brushRef="#br0" timeOffset="-202025.33">29460 10404 550 0,'12'-1'221'0,"16"-2"-120"0,0 0-50 16,-1-4 0-16,144-25 0 0,-116 25-38 15,60-7-14 1,-89 13 1-16,84-9-14 0,-55 8 1 0,-5-1-24 16,-8 2 1-16,-44 1-26 0,41-3 0 15,-5-1-43-15,-5-1 1 0,2-2 10 16,-25 5 1-16,6-4 35 0,-11 5 1 0,-1-1 36 15,-7 5 1-15,-4-6-19 0,-24-4 23 16,-42 5 23 0,40 1 1-16,-35 1 15 0,1 0 0 15,39 1 22-15,-33 1 1 0,-37 5 83 16,-57 14-46-16,72-3-53 16,36-7 0-16,8 0-15 0,3 7 0 15,0 0-8-15,-1-2 0 0,-2 0-3 0,1 4 1 16,1-1 2-16,4 2 0 0,8 0 4 15,3-1 2-15,10 0 7 0,13-9 8 16,6-4-9-16,-3 8 0 16,22 1 5-16,4-12-1 0,5 0 23 15,6-1 1-15,1-2-20 0,0 2 0 0,-10-3 6 16,25 1-8 0,0-1-19-16,-1 0 1 0,-32 0-4 15,26 0 1-15,11-4-5 0,-28 3 1 16,0-5-14-16,0 0 1 0,-3 0-55 15,10-2 2-15,-31 4-92 0,1 1 1 0</inkml:trace>
  <inkml:trace contextRef="#ctx0" brushRef="#br0" timeOffset="-201576.83">28400 11220 674 0,'0'0'225'0,"11"0"-210"0,-2 0 0 0,19-1 76 16,32-3-37-16,164-20-45 16,-182 19 0-16,0 1-5 0,77-8-1 15,-39 6-1-15,4 0 0 0,-4 1-15 16,-8-1 2-16,-6 1-70 0,-14 2 2 16,-33-2-110-16,18-6 1 0</inkml:trace>
  <inkml:trace contextRef="#ctx0" brushRef="#br0" timeOffset="-201369.33">29359 10980 484 0,'0'0'153'0,"0"0"-135"0,0 0 1 16,3 1 38-16,-3 1 0 0,7 1-20 16,6 3 0-16,-13-2-25 0,16 5 1 0,-9 1 1 15,41 32 1-15,-45-23 5 0,1 2 2 16,-10-8-11-16,-8 23 1 0,-4-13-10 15,-10 1 1-15,-16 11-9 0,8-13 1 16,4-3-32-16,1-3 0 0,8-4-64 16,5-2 0-16,7-5-76 0,8-3 2 0</inkml:trace>
  <inkml:trace contextRef="#ctx0" brushRef="#br0" timeOffset="-201049.06">29583 11547 383 0,'49'-5'173'0,"-10"-2"-122"0,-3 5 0 16,9-2 47-16,193-16-69 16,-187 15-70-16,33 0-107 15,-24-5 17 1,-57 2 1-16</inkml:trace>
  <inkml:trace contextRef="#ctx0" brushRef="#br0" timeOffset="-200788.06">29613 11361 321 0,'0'0'213'0,"0"6"-142"0,-1 0 2 15,-2 3-7-15,0 8 2 0,-9 14-41 16,-2-6 1-16,-6-2-22 0,-17 14 0 16,5-11-5-16,-3-2 1 0,2 1 0 15,1-3 0-15,7-2-3 0,-4-2 1 0,20-11-4 16,1 0 0-16,2-3 4 0,-6 6 1 16,7 0-4-16,22-19 1 0,-11 13-2 15,4 0 1-15,53 10-3 0,-19-14-1 0,-21-2-26 16,25-3 0-16,-1-1-84 0,-2-4 0 15</inkml:trace>
  <inkml:trace contextRef="#ctx0" brushRef="#br0" timeOffset="-200321.06">29157 12179 759 0,'36'-11'276'0,"-2"3"-252"0,-2 2-1 15,0-4 35-15,137-25 2 0,-134 26-39 16,39-12 2-16,1-1-31 0,-1 2 1 0,0 5 5 16,-2-2 0-16,2 4-16 0,-3-1 0 15,5-2-141-15,7-2-5 16,-37-3 94-16,-23 7 1 0,-15 9-5 16,-3-1 1-16,-8 4-39 0,-4-3 2 15</inkml:trace>
  <inkml:trace contextRef="#ctx0" brushRef="#br0" timeOffset="-199981.06">29319 12048 363 0,'-5'0'139'0,"2"0"-48"16,-2 1-35-16,0 3 1 0,-2 0-22 15,-10 10-46-15,-6 13 3 16,3-7-1-16,2 0 7 15,-11 1 0-15,9-8-1 0,-3 0 1 0,12-7 0 16,-23 14 1-16,8-10 6 0,0-2 0 16,15-3 7-16,-13 4-1 0,1 1 38 0,4-1-21 15,13-7 0 1,3 0 2-16,-2 4 0 0,17-7 2 16,2 2 48-16,54 13-25 15,0-13-20-15,-29-1 0 0,38-1-16 16,-44 1-1-16,37-3-14 0,-13 0 1 15,25-2-3-15,-37 2 1 0,-11-2-3 16,-3 4 0-16,-11 0-9 0,-3 0 1 0,-3 1-20 16,-11 0 2-16,-3 0-57 0,-5 0 0 15,2-4-379-15</inkml:trace>
  <inkml:trace contextRef="#ctx0" brushRef="#br0" timeOffset="-186597.03">30434 12630 634 0,'0'-2'221'0,"0"1"-183"0,0 2 0 15,3-1 41-15,2-3-57 0,2 2-21 16,9-1 0-16,8-4-14 16,-6 2 0-16,1 3-45 0,-1-3 1 0,-5 2-79 15,-8 1 2-15,11-2-233 0</inkml:trace>
  <inkml:trace contextRef="#ctx0" brushRef="#br0" timeOffset="-186429.36">30394 12932 364 0,'6'0'150'0,"4"0"-150"0,-3 0-8 15,-3-2 0-15,-2 2-67 0,1 0 2 0</inkml:trace>
  <inkml:trace contextRef="#ctx0" brushRef="#br0" timeOffset="-186288.86">30410 13158 262 0,'-10'14'197'0,"5"-3"-134"15,2-1 2-15,2-3-18 0,-5 7 0 0,4-6 45 16,4-7-28-16,1-6-53 16,-2 5 2-16,1-2-16 15,-1 4 0-15,2-5-19 0,2-2 0 0,-2-2-72 16,8-5 0-16,24-31-58 0,-29 22 1 15</inkml:trace>
  <inkml:trace contextRef="#ctx0" brushRef="#br0" timeOffset="-186128.86">30710 12419 265 0,'20'-17'117'0,"-9"8"-110"0,1 0 1 16,-4 1-28-16,24-14 1 0,-9 9-109 0</inkml:trace>
  <inkml:trace contextRef="#ctx0" brushRef="#br0" timeOffset="-185960.86">30806 12465 144 0,'-3'0'127'0,"-1"0"-89"0,1 0 1 16,3 0-10-16,2 0 1 0,-2 0-4 15,0 0 0-15,-2 0-19 0,2 0 0 0,0 0 22 16,3-3-10-16,-1 3-16 16,3-1 0-16,-1-1-5 15,2 1-1-15,0 0-16 0,-1-2-78 16,0 2-95-16</inkml:trace>
  <inkml:trace contextRef="#ctx0" brushRef="#br0" timeOffset="-185781.33">30655 12619 101 0,'9'-1'31'0,"-6"-1"-41"15,0 0 0-15</inkml:trace>
  <inkml:trace contextRef="#ctx0" brushRef="#br0" timeOffset="-185556.83">30707 12636 188 0,'0'-4'161'0,"0"0"-106"0,0 3 1 0,0 1-8 15,0 1 1-15,0-2-14 0,2-1 1 0,-1 1 12 16,4-1 0-16,2-2 5 0,0 2 1 16,39-20-15-16,-22 14 0 0,1 0-18 15,-2-1 0-15,-6 4-14 0,-12 3 0 0,7 0-6 16,-3 1 0-16,-7 1-13 16,-7 1-1-16,7-2-10 0,-2 1-1 0,0 0-58 15,0 0 0-15,-2 0-74 0,2 0-1 16</inkml:trace>
  <inkml:trace contextRef="#ctx0" brushRef="#br0" timeOffset="-185336.82">30615 12845 320 0,'0'0'201'0,"5"-1"-29"0,1-2-93 16,3-2-1-16,8 1-33 0,24-9 0 15,-7 3-21-15,6 1-1 0,43-19 10 0,-12 6-21 16,-7 2-12-1,-18 1 0-15,-24 10-9 16,-4 1 1-16,-10 7-8 0,-5 1 2 0,-3-1-23 16,0 0 2-16,0 0-8 0,0-3 0 15,0 4-16-15,-3-4-1 0,-5-3-128 0,-29-32-167 16,11 20 250 0</inkml:trace>
  <inkml:trace contextRef="#ctx0" brushRef="#br0" timeOffset="-185197.82">30758 12335 256 0,'1'0'196'16,"-1"6"-112"-16,2 4 1 0,1 5 40 15,3 9-82-15,-3 14-82 16,2 1-134-16,2 22 15 16,-11-46 2-16</inkml:trace>
  <inkml:trace contextRef="#ctx0" brushRef="#br0" timeOffset="-184865.32">30778 13028 254 0,'-1'6'137'0,"-1"11"-36"16,0-3-80-16,2-4-23 16,0 11 0-16,-3-3-44 15,3-9 0-15,0-3-17 0,0-5 1 0,0-1-93 16,0-2 90-16,0 4 77 15,0-2 2-15,0-1 15 0,0 2 2 16,0-2 5-16,-3 1-1 0,3-1 1 16,0 0 0-16,0-1-15 0,-3-2 2 0,3 3-8 15,0-1 1-15,-3-2 10 0,3 2 1 16,0 2 31-16,0 0 106 16,0 0-93-16,-2 0 0 0,1 3-10 15,1 2 1-15,-14 12-25 0,14 7 0 16,0 11-8-16,0 3-30 15,0-1-25-15,0-3 1 16,0-5-55-16,0-11 0 0,0-11-215 16,-3-7-60-16,3 0 254 15</inkml:trace>
  <inkml:trace contextRef="#ctx0" brushRef="#br0" timeOffset="-184589.33">30761 13073 152 0,'0'-29'117'0,"3"12"-73"0,0 1 1 15,0 5 10-15,4-16 0 0,1 9-17 16,0 4 0-16,0 3-15 0,-5 9 2 16,9-9 5-16,-12 15 0 0,0-4 7 15,3-1 1-15,0 0-5 0,-1 1 2 0,1 0-13 16,-1 0 0-16,-2 1-10 0,6 0 2 16,-3 0-1-16,4 6 1 0,0-4-3 15,5 8 2-15,37 29 3 0,-35-22 1 0,6 14-3 16,-8-8 0-16,-5-6 11 0,6 19-3 15,4 24-19-15,-11-27 1 16,-6-23-5-16,3 12 0 0,-3-3-1 16,0-2 1-16,0 1-42 0,0-2 1 0,0-9-26 15,-3-2-1-15,3-5-68 0,-2 10 0 16,-3 0-199-16</inkml:trace>
  <inkml:trace contextRef="#ctx0" brushRef="#br0" timeOffset="-184365.33">30901 13141 204 0,'0'-11'162'0,"0"4"-45"0,0 3-41 16,0 1-60-16,2 1 0 15,-2 0-11-15,1-5 0 0,2 14-7 16,-2-10 1-16,2-1-22 0,-1 4 0 16,3-2-46-16,-2 0-1 0,-3 2-123 15</inkml:trace>
  <inkml:trace contextRef="#ctx0" brushRef="#br0" timeOffset="-184181.33">30933 13232 309 0,'0'-5'270'0,"0"4"-108"0,0 1-106 16,0-3-50-16,0-1 1 15,4 1-5-15,-2-2 1 0,0 8-4 16,2-10 1-16,-1 4-7 0,2-1 1 0,-3 1-46 16,2-6 0-16,5-1-163 0,22-29-32 15,-30 29 108 1</inkml:trace>
  <inkml:trace contextRef="#ctx0" brushRef="#br0" timeOffset="-183591.75">30859 13178 581 0,'-1'-3'280'0,"-4"1"-121"0,5 2-18 16,2 2-108-1,-2-2 0-15,1 0-23 0,1 0 2 0,-1-2-10 16,4 4 1-16,0-4-14 0,2 2-1 16,25-1-43-16,-21 0 0 0,7-1-43 15,-8-3 0-15,-5 2-50 0,-12 1 1 0,12 0-13 16,-2-2 2-16</inkml:trace>
  <inkml:trace contextRef="#ctx0" brushRef="#br0" timeOffset="-183440.27">30829 13334 446 0,'0'-2'240'0,"0"0"-179"0,0 4 2 0,1-4-36 16,1 2 1-16,1-1-29 0,7-5 1 0,-10 7-39 16,36-20 1-16,-4-4-270 0</inkml:trace>
  <inkml:trace contextRef="#ctx0" brushRef="#br0" timeOffset="-183177.27">31312 12691 462 0,'3'0'201'16,"-3"0"-170"-16,0 0 0 0,2 0-11 15,-2 1-276-15,0-1-11 16</inkml:trace>
  <inkml:trace contextRef="#ctx0" brushRef="#br0" timeOffset="-182757.77">31282 13008 624 0,'0'0'242'0,"0"-1"-212"0,0 1 2 0,0-1-20 16,1 0 1-16,1-1-37 0,1-3 2 15,0 3-126-15,0-4-81 0,0 4 164 16,3-1 2-16,-6 6 59 16,5-3 0-16,-2 10 123 0,26-3-11 15,-29 38-53-15,0-15 0 16,0-23-23-16,1 14-1 0,1-15-2 16,1-2-1-16,3 12-11 0,2-7 0 0,-5-17-12 15,-1 8 0-15,22 8-27 0,-4-14 0 16,-6-4-38-16,9-16 1 0,-9 3-31 15,4-16 1-15,-8 14 25 0,-1-2 0 16,-6 13 5-16,1-13 1 0,0-14-36 16,-1-17 42-16,-2 25 51 15,2-28 1-15,0-6 37 0,2 8-1 16,-2 11 29-16,1 6-1 0,1 5 88 0,1 8 37 16,-1 12-116-1,-2 11 0-15,1 11-32 0,-11 17 1 0,9-19-26 16,-2 45 1-16,-7 5-14 0,-2-14 0 15,4-20-12-15,-4 18 1 0,-3 18-48 16,4-27 1-16,-1-1-283 0</inkml:trace>
  <inkml:trace contextRef="#ctx0" brushRef="#br0" timeOffset="-182621.23">31545 12667 251 0,'22'-38'218'0,"-9"20"-128"16,0 1 1-16,-3 7-51 0,22-24 1 15,-6 19-43-15,-8 9 0 0,-7 5-27 0,-8 1 2 16,-1 1-146-16,-11 7-145 16,13-1 206-1</inkml:trace>
  <inkml:trace contextRef="#ctx0" brushRef="#br0" timeOffset="-182469.27">31623 12865 268 0,'-11'0'350'0,"7"1"-230"0,0 0 1 15,3 3-16-15,-1-3 0 0,4-1-54 16,3-1 1-16,-5 2-32 0,4-1-1 0,3-1-14 15,30-4 1-15,7-8-5 0,-12-1 1 16,-1-3-16-16,8-9 0 0,-14 7-28 0,0-1 1 16,-16 10-33-16,6-12 1 0,10-17-127 15,-24 19-95-15,2-14-38 16</inkml:trace>
  <inkml:trace contextRef="#ctx0" brushRef="#br0" timeOffset="-182285.27">31752 12600 311 0,'0'19'315'0,"-2"-3"-210"0,-1-3 0 0,0 1-40 16,0 17 2-16,-14 53 7 0,14-64-45 16,0-6-31-1,-3 16 0-15,1-10-36 0,2-16 1 0,2 2-185 16,-2-6-178-16</inkml:trace>
  <inkml:trace contextRef="#ctx0" brushRef="#br0" timeOffset="-182157.77">31703 12903 318 0,'-11'18'260'0,"5"6"-98"16,-1-4-83-16,4-7-77 15,-12 33 1-15,14-34-60 16,1-11-83-16,0-1-2 15,-2-1 0-15</inkml:trace>
  <inkml:trace contextRef="#ctx0" brushRef="#br0" timeOffset="-181921.77">31786 12896 370 0,'4'-4'327'0,"1"3"-188"0,1 1 1 0,-5 5-28 16,5 0 2-16,4 8-44 0,-1 5 1 0,3 14-13 15,-4-9 1-15,1-1-29 0,2 2 0 0,4 1 12 16,8-6-6-16,0-4-20 15,11-6 1-15,-17-9-6 0,-6 0 1 16,-4-4-8-16,21-8 1 0,-11-4-3 16,0-8 2-16,3-15-9 0,-13 11 1 0,-5 14-12 15,1-18 0-15,-3-3-2 0,-1 15 2 16,-6-25-14-16,0-5-16 0,-4 6 17 16,0 8 0-16,3 5-39 15,4 29-1-15,0-12-50 0,-1 6-1 0,2 7-58 16,0-1 0-16</inkml:trace>
  <inkml:trace contextRef="#ctx0" brushRef="#br0" timeOffset="-181769.12">32164 12790 919 0,'0'0'506'0,"0"0"-391"0,0 0-1 0,0-2-67 15,0 1 0-15,0 1-38 0,0 0 2 0,0-3-13 16,1-1 1-16,-1 2-33 0,2 2 0 15,-2-5-85-15,0 5-1 0,2-1-124 0,-2 1 0 16</inkml:trace>
  <inkml:trace contextRef="#ctx0" brushRef="#br0" timeOffset="-132829.29">6359 15416 535 0,'-4'0'237'0,"1"6"-166"0,3-2-28 16,0-1 1-16,0-1 32 16,0-4-29-16,3-1-33 15,-3 6 0-15,4-1-3 0,1-2 1 16,-2-2-5-16,26 6 1 0,-3-14-5 15,8-8 1-15,-6 1-3 0,4 1 0 0,19-11-1 16,-15 11 0-16,3 3 2 0,0 5 0 16,-1 4 3-16,-18 4 2 0,14-3 19 0,0 3 1 15,-22 6-2-15,17-2 2 0,16 16 13 16,-19-1-7 0,-1-3-20-16,8 7-1 0,-27-21 0 15,7 3 1-15,0 0-1 0,4-5-1 16,-9-4-7-16,21-4 0 0,-6-4-4 0,5-8 1 15,4 3-1-15,23-12 0 0,-16 18 6 16,-1 5 0-16,2 4 9 0,-21 2 0 0,18 5-4 16,-18-2 0-16,15 6 3 0,0 2-1 15,12 7 1-15,-15-9 0 0,7-2 1 16,14-6-3-16,-24-5-11 16,21-2 1-16,7-1-1 0,-4-3 1 15,-8 2 9-15,4 3 2 0,0 2 14 16,1 6 1-16,-20 2 5 0,45 9 0 0,4 13-9 15,-9 7 0-15,-24-16-13 16,1-4 1-16,0-5-7 0,1-4 0 0,-2-5-7 16,-20 0 1-16,-3-5-12 0,25-5 0 15,-1-3-23-15,21-16 0 0,10-7-120 0,-17 11-132 16,-12 1-12 0,-19 4 0-16</inkml:trace>
  <inkml:trace contextRef="#ctx0" brushRef="#br0" timeOffset="-131081.3">10049 15329 495 0,'11'0'186'0,"-2"-1"-173"0,4 1 0 16,9-6 26-16,109-29-1 15,-94 25-28-15,15-2 1 0,-26 10-8 16,26-3 2-16,-1 2-3 0,3 3 1 15,-30 3 12-15,28 3 0 0,-4 2 21 16,26 14 0-16,-30-7-19 0,2-1 2 0,7-3 33 16,16-5 7-1,3-2-46-15,0-4 0 0,-41-3-4 16,32-2 0-16,-3-3 8 0,1-4 2 16,1 4 13-16,35-5 2 0,8 7 50 15,2 15 8-15,-2 25-50 16,-40-9 0-16,-8 0-19 0,-3-6-1 15,12 0-3-15,43-1-8 0,1-14-8 16,-44-4 0-16,-13 0-8 16,-34 0 0-16,1-1-10 0,20-1 0 0,-3 1-46 15,-3 0 1-15,-6-2-23 0,-18 1 0 16,22-3-45-16,-11 0 0 0,-18-1-125 16,9-8 0-16</inkml:trace>
  <inkml:trace contextRef="#ctx0" brushRef="#br0" timeOffset="-127321.18">7478 16523 719 0,'0'15'298'0,"-2"-6"-202"0,2-4-41 16,0 0 1-16,2-3-11 0,-1 1 1 16,1-8-23-16,1 3 0 0,3-4-11 15,5-1 1-15,37-39-4 0,-16-6 0 16,-8 10-3-16,1-1 1 0,-1-3-6 16,0-4 1-16,0 2-1 0,-1 2 1 0,-2 2-3 15,0 2 1-15,-1 3 0 0,-3 5 0 16,-4 6 0-16,0 1 1 0,-4 5-2 15,-6 15 1-15,0-1-2 0,2-9 1 0,1-1-1 16,-6 12 1-16,1-2-1 0,-1 2 1 16,0 11-4-16,0-8 1 0,0 1-3 0,0 2 1 15,0-2-3-15,0 0 0 0,0 1-2 16,0 1 0-16,-1-1 0 0,-1 0 0 0,1 0 4 16,-2 0 0-16,-2-1 4 15,0 1 0-15,4 4 3 0,-10-1 0 16,-42 9 2-16,31 11 0 0,-19 21-1 0,11-9 0 15,2 2-1-15,-2 2 1 0,0-4-1 16,4-3 1-16,7-6-4 0,1-3 1 0,13-15-23 16,2-3-1-16,-8 13-46 0,9-16 2 15,4-6-17-15,-2 5 0 0,0-3-35 16,-2 2-1-16,4-3 5 0,-1-7-1 0,9-34 48 16,3 20 0-16,3 3 54 0,4 2 0 15,2-3 37-15,2-2 0 0,17-13 41 0,-13 18 0 16,-3 4 41-16,-9 12 1 15,13-6-4-15,16 2 1 0,-5 11 78 16,-14 6-41-16,-3 4-32 16,46 18-37-16,-18 13-53 15,-31-26 0-15,-11-7-10 0,1-1 1 16,-6-6-19-16,7 9 1 0,-10-8-50 16,1-2 0-16,-5-5-97 0,4 8 0 0</inkml:trace>
  <inkml:trace contextRef="#ctx0" brushRef="#br0" timeOffset="-125901.12">6626 16887 879 0,'-10'0'386'0,"7"0"-288"0,6-4-63 16,0-1 1-16,4-4-19 0,12-11 0 16,18-14-8-16,17-7 0 0,-14 16-4 0,0 3 1 15,3 8-3-15,-5 2 0 0,-4 8-1 16,-5 2 0-16,-19 4 3 0,-1 2 0 0,5 8-3 15,2 13 0-15,-16 6-2 0,-1 6 1 16,-8 7-22-16,3-20 1 0,-10 25-15 16,-10 23 1-16,6-31 11 0,-6 11 0 0,14-31 12 15,-2-3 1-15,5-10-8 0,6-7 2 0,-1 1-33 16,0 2 0-16,5-8-23 16,-2 6 1-16,-1-7-5 0,-2 0 2 0,-21-30-97 15,18-8 82-15,1 2 96 16,1 3 0-16,2 32 59 15,1 0 0-15,-4-14 4 0,3 16 0 0,0 9 6 16,4 7 1-16,-5-5-12 0,-10 47 1 16,11-14-20-16,1 2 0 0,1-17-5 0,-1 23 0 15,1 2-19-15,-1 0 2 0,-1 4-15 16,0-3 1-16,2-1-5 0,-1-3 1 0,1-6-5 16,1-6 0-16,0-6-14 0,0-18 2 0,0 13-39 15,0 4 1-15,0-23-33 0,1-1 2 16,1 14-26-16,-2-16 2 0,4 8-37 15,-7-20 1-15,3 7-64 0,0 2 1 16</inkml:trace>
  <inkml:trace contextRef="#ctx0" brushRef="#br0" timeOffset="-125773.62">6867 17254 320 0,'11'-16'232'0,"-3"8"-173"0,-1 2 2 0,-3 1-39 0,15-12 2 16,-15 13-20-16,7-1 1 0,-11 5-40 15,6-5 0-15,-2 4-91 0,-1-2 0 0</inkml:trace>
  <inkml:trace contextRef="#ctx0" brushRef="#br0" timeOffset="-125413.12">6960 17343 415 0,'-9'0'301'0,"0"5"-220"0,4 1 1 0,-1-2-41 0,-2 1 0 15,7-4-36-15,-2 5 1 0,6-10-3 16,-3 4 0-16,0 2-2 0,1-1 1 0,4-1-2 15,-2 0 0-15,7 1-3 0,22 3 0 16,-16-4 2-16,0 0 0 0,-9 1 1 0,4 3 0 16,4 10 44-16,-4 20 58 15,-8-1-65-15,-3 2 0 0,0-8-19 16,0-11 1-16,0-3-22 0,0-10 0 16,0 1-14-16,0-1-1 0,2-15-36 0,1 11 1 15,0-6 1-15,19-36 0 0,-7 6-12 16,3-2 0-16,9-19 38 0,-10 24-1 15,-1 8 26-15,3 2 0 0,-15 19 35 0,-1 3 0 16,1 1 106-16,3 2-21 16,-11 11-78-16,7-7 0 0,0 2-21 15,14 41 1-15,-14-30-14 0,1-1 0 0,3-5-6 16,-3-1 0-16,11 1-5 0,-4-5 0 16,-8-5-23-16,-6-7 1 0,6 5-25 0,6 5 1 15,19 0-39-15,-42-15 0 0,14 6-35 16,8-3 2-16,-2-8-29 0,26-35 0 15</inkml:trace>
  <inkml:trace contextRef="#ctx0" brushRef="#br0" timeOffset="-124829.08">7378 16804 603 0,'-4'6'376'0,"1"1"-316"15,3-1 2-15,-2 1-49 0,2-1 0 16,-3 5-32-16,1-2-1 0,5-17-61 15,-3 8 0-15,0-1-85 0,2 3 2 0,0-3 45 16,2-3-1-16,22-2 8 0,12-14 162 16,-10 2-15-1,2 3 1-15,-25 10 110 0,9-5 15 16,-11 12-66-16,4 6-55 16,-21 3-34-1,14-7-1-15,-15 44-5 0,-6-16 1 16,12-14-4-16,2-5 0 0,0-4-9 0,4-4 1 15,2-1 0-15,1-4-32 16,3-6-6-16,-5 8 0 0,2-5 3 16,0 1 1-16,0-7-15 0,0 2-1 15,0-33 11-15,2 19 1 0,-2 1 37 16,0 1 0-16,0 1 31 0,0 0 1 16,0 12 34-16,1 0 1 0,-1-12 9 15,2 10 1-15,-2 7 115 0,0 25-46 16,1-23-21-16,7 13-20 15,-5 34-72 1,2-3 2-16,-5-3-18 0,3-4 1 0,-3-7-17 16,0-3-1-16,0-18-12 0,0 15-1 0,0 5-28 15,0-13 1-15,0-6-13 0,0-3-1 16,0-2-42-16,0 0 66 0,0-6 41 16,0-9 0-16,0 16 3 15,0-5 0-15,0-2 9 0,0 1 2 0,-3 2 22 16,-5 7-9-1,7-5-13-15,-16 32 2 0,20-49-9 16,-10 23 1-16,0-1-6 0,-15 19 0 0,32-44-52 16,-10 14-45-16,0-1 27 15,-3 2 2-15,3-8-7 0,3 2 2 16,-10-21 14-16,28-1 0 0,-3 4-82 16</inkml:trace>
  <inkml:trace contextRef="#ctx0" brushRef="#br0" timeOffset="-124077.09">7512 17152 164 0,'-11'16'149'0,"3"0"-82"0,2-2 1 0,0 2 22 16,-11 28 1-16,6 27 49 15,11-49-66-15,2-12-55 16,1-1-1-16,2-3-13 0,4 23 0 0,9-19-2 16,-4-9 1-16,-25-13-36 0,51 21 0 15,-34-17-34-15,17-10 0 0,-10-3 14 0,-1-5 1 16,8-17 48-16,-9 18 1 0,1 3 6 15,-1-1 1-15,-10 16 34 0,2 1 1 0,4-7 20 16,-5 10 1-16,3-5-16 0,-10 16 1 16,5-5-2-16,2-3 1 0,-2 7 16 0,5 15-46 15,-2-2-17 1,0-12 0-16,3 20-42 0,-1-26-56 16,-1-3-55-16,-5-17-12 15,10 18 101 1,-8-11 1-16,36-50 29 0,-35 36 1 0,-2-5 26 15,0-1 2-15,0 11 13 0,0-17 1 16,0-6 22-16,0 0 1 0,0 21 34 16,0-22 0-16,-2 2-9 0,2 2-1 0,0 0 41 15,-1 5-6-15,1 8-57 16,0 21 1-16,0-23-2 0,0 16-1 16,-2 18 15-16,1 21-24 15,-1-23-22-15,-8 34 1 0,3-3-16 16,4 1-17-16,6-25 26 15,4 10 1 1,6 9 5-16,12-13 1 0,12-3 16 0,-4 2-10 16,-22-5 33-1,12 8-1-15,-10 9-10 0,-9-7 1 0,-7 6-1 16,3-10 1-16,-4 12-14 0,-4 1 1 16,-6-1-15-16,-3-3 2 0,-3-2-2 0,-6 7 1 15,8-13-16-15,-2 0 2 0,4-4-13 16,7-9-1-16,-8 4-7 0,0-2 1 0,2-6-33 15,4-6 33-15,-4-3 31 16,-7-10 1-16,36 21 19 0,-20-14 0 16,-8-29 26-16,14 26 0 0,2 2 16 15,2 3 0-15,1 6 18 0,9-7 2 16,-2 7 2-16,-8 6 0 0,33-12-38 0,-9 8 1 16,3 0-8-16,2 2 2 0,-7 5 34 15,30 6-25-15,35 12-32 16,-27 1 0-16,21 3-1 0,-40-12-1 0,2-2-8 15,-1 0 1-15,-6-1-1 0,-3 1-1 16,-8-3-3-16,-6-3 1 0,-14-4-2 0,-3 0 1 16,6 1 0-16,-1-1 1 0,-8-3-8 15,1 2 1-15,-8-4-19 0,8 2-1 0,-4 0-90 16,-4 2-171 0,1-4-46-16,-1 2 1 0</inkml:trace>
  <inkml:trace contextRef="#ctx0" brushRef="#br0" timeOffset="-118325.16">13572 15379 817 0,'0'0'337'0,"0"0"-299"16,0 0 0-16,0 0 27 0,2 0 0 15,-1 0-41 1,6 0 0-16,-3 0-11 0,33 0 1 0,-23 0-3 15,23-2 0-15,-11 1 1 0,0-3 1 16,0 1-4-16,9-3 0 0,-14 5-1 16,0 0 1-16,3 1 10 0,-6-4-8 15,12 1-7-15,3-3 0 16,17-6-3-16,-22 2 0 0,4-4-1 16,0 2 0-16,1 0 2 0,2 1 0 0,2 3 1 15,-1 3 0-15,0 0 4 16,-1 4-1-16,-19 1 8 0,17-1 0 0,-6 2-5 15,-12 2 1-15,26 4 2 0,2 4 1 16,-15-3-2-16,-16-6 2 0,17 6-5 0,16-4 0 16,-11-4-4-16,-13-1 0 0,4-1-3 15,41-7 1-15,-11-1-2 0,34-11 1 0,-26 7-3 16,0 3 1-16,0 2 4 0,-5 6 0 16,-1 5 9-16,-33 2-1 0,28 5 1 15,-3 1 1-15,20 10-3 0,-19-5 0 0,9-1 2 16,15-5-3-1,-4-4-8-15,1-4 1 0,-48-4-6 16,29-5 1-16,-13 0-11 0,-5 0 0 16,-5 0-7-16,-5 2 1 0,5 2-13 15,-24 3 1-15,15 0-85 0,-11 1-29 16,-9 0 59-16,-5 0 1 16,10 0-111-16,-5 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02:39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13932 3884 510 0,'-3'0'189'0,"1"0"-140"15,7 0 54-15,-2 0-66 16,3 0 0-16,3 0-19 0,13 0 2 16,4 0-11-16,17-3 0 15,-1-1-1-15,5-2 0 0,51-13 9 0,59-19-12 16,0-4-5-1,-45 19 1-15,-15 8-3 0,-10 5 1 0,-1 2 1 16,-4 1 0-16,-3-1 1 0,-5 7 0 16,0 1 0-16,-5 0 0 0,-3 4 19 15,-1 13 1-15,-4 6 6 0,-35-10 2 0,55 22-16 16,-31-16 1-16,-5-6-6 0,0-3 0 16,1-4-2-16,0-4 1 0,-18-2 7 15,29-1 1-15,-25-2-8 0,33-5 1 0,1-1-7 16,35-11 0-16,-30 11 13 0,-7 4 1 15,41 6 20-15,-1 23 34 16,-9 12-16-16,-35-13 1 16,-7-4-25-16,-4-8 0 0,4 1-2 0,4-7 0 15,3-3-10-15,-22-2 1 0,33 0-13 16,-32-2 0-16,119-8-1 0,-75-5 0 0,-2-1 2 16,1 2 0-16,-1 3 2 0,2 1 1 15,0 2 12-15,4 3 0 0,1 0-10 16,1 4 1-16,2-1-7 0,2-5 1 0,4-1-1 15,5-4 0-15,2 2-2 0,5-3 1 16,0 6 1-16,-11 2 1 0,-4 2-4 16,-8 2 1-16,-7 0-5 0,-15 1 2 0,-7 0-15 15,-15 0 1-15,-52 0-41 16,27 1 1-16,28 3-85 0,-27 3 1 0,-7-2-219 16,-11-5 2-16</inkml:trace>
  <inkml:trace contextRef="#ctx0" brushRef="#br0" timeOffset="13668.44">467 13946 498 0,'-2'0'170'0,"-1"0"-145"0,6 0 2 0,-3 1 12 15,2 0 1-15,1 4-4 0,13 7 1 0,10 9-11 16,16 9 2-16,16 14-12 0,-10-13 2 16,6 4-12-16,3 1 1 0,-1 0-6 15,3-2 0-15,-7-1-35 0,0-3 1 16,-6-5-93-16,-6-4 0 0,-6-10-71 15,-5-4 0-15</inkml:trace>
  <inkml:trace contextRef="#ctx0" brushRef="#br0" timeOffset="13919.95">1101 14037 450 0,'-2'0'261'0,"2"9"-194"0,2 1 0 0,2 6-21 15,7 23 1-15,3-4-22 0,3 5-1 16,20 26 5-16,-8-15-7 16,0-6 0-16,-9-14-1 15,-12-12 31-15,-2-1 1 0,-2 4 56 16,-11-6-59-16,-1-6-43 16,-18 26 0-16,-3-20-32 0,-24 5 0 15,8-11-30-15,-2-2 1 0,-16-5-103 0,30-6-99 16,8-6-3-1,-24-4-1-15</inkml:trace>
  <inkml:trace contextRef="#ctx0" brushRef="#br0" timeOffset="18856.98">3225 18079 55 0,'3'-6'33'0,"-2"3"-30"16,3 2 0-16,-4 1 11 0,0 1-1 15,0-1 4-15,1-1 2 0,2-1-12 16,0 1 1-16,-1-1-9 0,1 1 1 16,0-2-15-16,0 2-1 0,2-2-5 0,-2 1 0 15,1-1 31-15,1 0 0 0,-5-2-12 16,8-3 1-16</inkml:trace>
  <inkml:trace contextRef="#ctx0" brushRef="#br0" timeOffset="19907.97">4670 15662 682 0,'0'0'326'0,"3"0"-187"15,2 0-85-15,1 1 0 16,4 1-20-16,14-1 0 16,2 2-15-16,20 0 0 0,-9-2-12 15,8 0 0-15,-23-1-6 0,25 0 1 0,2 0-2 16,-23 0 1-16,23 0-11 0,0 0 0 16,-6 0-39-16,0 0 0 0,-6 0-50 0,-8 0 0 15,-3 0-214-15,-20-4-63 16</inkml:trace>
  <inkml:trace contextRef="#ctx0" brushRef="#br0" timeOffset="20095.98">5260 15550 468 0,'-5'-1'277'0,"2"-1"-163"16,6-1-67 0,-1 3 0-16,7 0 15 0,22-6 28 15,-10 7-55 1,30 4 2-16,18 10 60 0,-46 13 8 15,-3 24-79-15,-34-5 0 16,-2-24-24-16,-4 0 1 0,-40 44-48 0,-19 2 0 16,19-28-65-16,0-3 1 0,4-10-113 15,1-9-1-15</inkml:trace>
  <inkml:trace contextRef="#ctx0" brushRef="#br0" timeOffset="23496.37">27849 17399 225 0,'-20'0'128'0,"5"0"-87"0,2 0 0 16,-3 0 34-16,-17-3-48 0,3 0-11 15,-1-2 1-15,-19-3 3 16,24 2-1-16,16 4-18 0,-26-7 0 0,10 5-4 15,1 1 1-15,-5-1 4 0,-7 1 1 0,3-1-4 16,-2 2 1-16,17 0 1 16,-18 1 0-16,2-6-2 0,0 2 0 0,-18-7 0 15,16 0 1-15,4-2 3 0,-3 2 1 16,-13-8 15-16,19 3-1 0,0-4-3 0,4 3 0 16,17 10-6-16,-14-12 0 0,1-2-4 15,-1 3 0-15,0-2 3 0,1 0-1 0,-19-28 24 16,0-6-12-16,-3-3-13 15,7 9 1-15,11 18-2 0,5 2 1 16,3 1-2-16,-2-2 2 0,8-2-3 16,-1 3 0-16,1-2-2 0,8 16 1 0,-15-33-1 15,10 14 0-15,6 16 0 0,-3-15 0 16,1-2-1-16,3 20 1 0,1-16-1 16,-1 2 0-16,4 1 0 0,-1 13 1 15,4-29-2-15,3 16 1 0,10-19-3 16,1 16 1-16,16-15 0 0,-6 16 0 0,4 0 0 15,5 0 1-15,2 2-3 0,1 0 2 16,4 2 0-16,-5 1 0 0,-3 3 2 16,0-3 0-16,-2 0 0 0,-3 1 1 0,2 3-2 15,-2 5 0-15,2-3 1 0,-19 8 1 16,19-8 1-16,3 1 0 0,14-10 0 0,-16 7 1 16,3-1-3-16,2 3 1 0,0-4-2 15,1-1 0-15,3 1 1 0,5 0 0 16,0 2 0-16,5-2 0 0,1 4-3 15,-3 0 2-15,7 2 2 0,-4 0 0 0,2 4-1 16,-2 0 2-16,-2 0-2 0,-1 0 0 16,1 2 0-16,1 2 0 0,0-1 0 15,1-1 1-15,-26 6-2 0,26-5 1 0,1 0 0 16,-4 2 0-16,2 0 1 0,-4 1 1 16,0 2 1-16,-3 0 1 0,-4-1 0 15,-21 6 1-15,22-4 2 0,-2 3 1 0,-2 1 3 16,1 0 1-16,-19 1-1 0,39 4 0 15,-18 2-2-15,0-1 1 0,25 11-6 16,-21-3 0-16,21 10-6 0,-25-5 1 16,-2 2-1-16,-2 0 1 0,-4 3 1 0,-3 4 1 15,-2 7 3-15,-4 3 0 0,-5 3 7 16,-4 2 0-16,-3 2 5 0,-5 1 0 0,-4 4-4 16,-2 1 0-16,-3-11-2 0,-5 82-14 15,-21-16-2 1,-5-28 2-16,1-7-2 0,-12-1 1 0,-4 2-3 15,-12-10 1-15,-4-1-5 0,-7 1-1 16,-2 0 5-16,-10-4 1 0,-1 1 6 16,-11-3 0-16,-5 1 0 0,-15 3 1 0,-3 2-18 15,-10-5 0-15,0-1-17 0,3-14 1 16,2-4-14-16,1 1 0 0,3-5-22 16,13-8 2-16</inkml:trace>
  <inkml:trace contextRef="#ctx0" brushRef="#br0" timeOffset="31099.55">11087 7833 58 0,'-3'-2'0'0,"-3"2"0"0,4-2 2 16,-1 1 0-16,1 1 2 0,-5-1 1 16,12 2 4-16,-5-1 1 0,-3-1 3 15,3 1 0-15,-2-1 5 0,2 1 2 16,-3-1-8-16,3 0 1 0,-3-1 4 16,0 1-1-16,3-3-3 0,-5 1 2 0,4 3-12 15,1 0 0-15,-3-3-3 0,-3-1 0 16,4 1-1-16,2 3 0 0,-6-1-6 0,3-1 2 15,1 0-16-15,-1 1 1 0,3 1 4 16,-6-5 1-16,5 4 13 0,-7-5 1 0,5 6 0 16,0-4 1-16,3 3-3 0,-3 0 0 15,-5-5-20-15,3 3 1 0</inkml:trace>
  <inkml:trace contextRef="#ctx0" brushRef="#br0" timeOffset="31428.05">10759 8032 110 0,'13'8'71'0,"-6"-2"-58"15,-1 2 0-15,4-4-4 0,12 14 0 16,-5-9-2-16,-3-2 1 0,1 1-5 15,-1-1 1-15,1 0-3 0,2 1 0 0,0 0 0 16,-1 1 0-16,-8-6 0 16,10 6 0-16,8 2-1 0,-17-9 1 0,17 6-2 15,-5-3 0-15,-13-1-6 0,12 0-1 16,6 1-8-16,-6-3 1 0,2 1 1 16,-1-2 0-16,-1 0 5 0,0 0 1 0,1-1 1 15,-3 0 0-15,0 0 0 0,-9 0 2 16,-3 0 3-16,11 2 0 0,0-2 2 0,3 0 1 15,-6 0-8-15,-2 1 1 0</inkml:trace>
  <inkml:trace contextRef="#ctx0" brushRef="#br0" timeOffset="31616.55">11611 8206 150 0,'25'0'50'0,"-13"0"-51"16,3 0 0-16,-5-2-22 15,14-2 2-15,-7 2-3 0,1 1 1 0,4-4 17 16,-18 3-1-16,14-2 7 0,-10-1 0 15,0-1-1-15,-16 8 0 0,15-7 1 16,-4 2 1-16,0-2 6 0,-1 2 0 0,2-4-2 16,-1 2 0-16,20-40-4 0,-16 29 1 15,-7 4-2-15,0 5 1 0,0-6-6 0,0-4 1 16,0 5-4-16,0-2 1 0</inkml:trace>
  <inkml:trace contextRef="#ctx0" brushRef="#br0" timeOffset="31699.55">11784 7889 73 0,'-5'-8'12'0,"-1"1"2"0,-1 3-1 15,-11-13 0-15,6 6-9 0,-1-2 1 16,1 5-6-16,12 11 0 0,-19-17-13 16,4 8 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03:42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27462 11304 728 0,'11'10'280'0,"15"2"-226"0,1-1-34 15,1-4 1-15,113 29-23 16,-110-33 1-16,34 4-61 0,-33-7 1 16,31 1-17-16,-30-1 2 0,29-4-146 15,-6 0 1-15</inkml:trace>
  <inkml:trace contextRef="#ctx0" brushRef="#br0" timeOffset="206">28285 11233 674 0,'0'16'259'0,"0"-4"-231"0,0 0 0 15,0 4 22-15,0 1-28 16,0 13-20-16,0-2 1 0,-4 2-9 15,-4 13 1-15,-21-2-26 0,-36 7-48 16,7-17 10 0,6-12-1-16,15-9-32 0,1-4 1 0,4-1-43 15,1-4 1-15</inkml:trace>
  <inkml:trace contextRef="#ctx0" brushRef="#br0" timeOffset="2294.48">28341 11449 130 0</inkml:trace>
  <inkml:trace contextRef="#ctx0" brushRef="#br0" timeOffset="7046.66">29824 6459 468 0,'-6'0'276'0,"-3"0"-154"16,1 0-88-16,1 0 1 16,0 0-17-16,-5 0 0 0,-5 0-6 0,0 1 0 15,-1-1 2-15,-8 0-7 16,-3 1-7-16,-4-1 0 15,-5 0 2-15,2 0 0 0,17 0-7 16,-18-1 0-16,-25-2 3 0,17-2 0 0,-3 0 5 16,-1-1 1-16,-1-2-4 0,-23-7 1 15,28 6-1-15,2-4 1 0,3-1 1 16,-14-11 0-16,21 6-2 0,0-2 1 0,3-1 0 16,1-5 1-16,4-1-1 0,-1-2 0 15,3 1-1-15,0 1 1 0,13 16-1 0,-19-29 0 16,23 27 0-16,-9-13 0 0,-1-14-3 15,10 14 0-15,4 15-1 0,1-12 1 0,2 10-4 16,4-24 0-16,6 10 2 16,9 0 1-16,20-19-3 0,-6 18 1 0,10-2 1 15,2 2 1-15,10 2 0 0,2-2 1 16,11 4-3-16,9-2 0 0,7 6-9 16,6 2 1-16,5 3-8 0,10 1 2 0,3 4-12 15,14 1 2-15,6 4-12 0,3 5 1 16,2 2 4-16,-11 6 1 0,-2 5-21 15,-7 13 1-15,-5 4-17 0,-6-4 1 0,-7 7 48 16,-14 15 2-16,-7 3 59 0,-17-9 1 16,-13-3 46-16,-14-1 1 0,-13 3 14 0,-9-1 1 15,-10 4-12-15,-2-1 1 0,-5-21-27 16,-4-4 1-16,-22 43-24 0,-29-9 1 16,6-12-8-16,-9 2 1 0,-29 13-2 15,-25 3-25-15,-15-6-19 16,44-19 0-16,10-7-33 0,-2-2 1 15,0-3-52-15,-6-8 0 0,3-2-98 16,6-9 1-16</inkml:trace>
  <inkml:trace contextRef="#ctx0" brushRef="#br0" timeOffset="25849.98">30532 11020 98 0,'20'0'82'0,"-10"0"-63"0,0 0 0 0,-1 1-6 16,11 1 2-16,-4 1-8 15,-1 3 1-15,8 4-6 0,-6-4 0 0,1 2-1 16,-2 1 0-16,0-2 0 0,0 1 0 15,-10-3 0-15,17 9 0 0,-9-1 4 16,1 1 0-16,8 9 2 0,-7-5-1 0,-1 0 0 16,-1-1 0-16,-6-4-2 0,12 20 1 15,-9-8-4-15,-1-1 0 0,-5-10-1 0,2 8 0 16,1 0 0-16,-4-13 1 0,1 10 1 16,0 3 0-16,0 9 0 0,-7-8 0 0,-1-12-2 15,-3 12 1-15,-6 9 2 0,-2-10 2 16,-2-1-2-16,4-3 1 0,-11 6 0 15,4-6 0-15,10-11-7 0,-8 8 0 16,-9 7 8-16,11-8 1 0,1-2 1 16,8-6 0-16,-17 16 16 0,10-7 0 15,3-10-8-15,-9 11 0 0,-16 5-13 0,15-8 1 16,-1-1-3-16,2-1 0 0,-1-1-1 16,-3 0 0-16,14-7 0 0,-11 7 0 0,1-1 1 15,0 0 0-15,0-3 1 0,2 3 1 16,1-5 0-16,1 3 0 0,8-7-3 15,-8 2 0-15,-8 0 0 0,5-2 1 0,2 0 0 16,-1 0 0-16,3 0-1 0,-6 0 0 16,-5 0 1-16,-4 0 1 0,-3 0-7 0,0 0 1 15,-4 0-15-15,15 0 2 0,-18 0 9 16,-2 0 1-16,1 0 9 16,-2 0 0-16,3 0 0 0,0 0 1 0,6 0-2 15,0 0 1-15,-10-3-1 0,15 0 1 16,-14-5-3-16,16 2 0 0,-2-4-10 0,-6 0 1 15,-1-1-3-15,1 1 0 0,-3-3 4 16,-26-8 1-16,17 8 2 0,-2-1 0 0,-1 7 8 16,26 3 1-16,-23-2-1 0,3 0 0 15,2-3 0-15,7 2 1 0,2-3 0 16,3-2 0-16,1-1 28 0,17 8-1 0,-13-11-2 16,-13-12 0-16,1-12-6 15,12 9-1-15,-7-9 16 0,2-6-18 16,3 3-18-16,13 13 0 15,7 6-3-15,3-5 0 0,5 1 1 16,2 14 0-16,6-9 0 16,6 1 1-16,-3 10 1 0,24-23 0 15,15-5-6-15,-11 15 1 0,8-1-3 0,1 2 1 16,10 0 4-16,3 1 0 0,10 1 3 16,1 3 0-16,6 4-2 0,4 3 1 0,1 5-2 15,1 5 0-15,0 1-3 0,3 1 1 16,0 1 0-16,-4 5 1 0,-3 8 0 15,-3 8 0-15,-6 2-4 0,-5-1-1 0,-2 1-2 16,-11-2 0-16,-6 5 5 16,-7 2 1-16,-10 2 3 0,-4-2 1 0,-10-4-9 15,-2 0 1-15,-13-14-21 0,2 8-1 16,0 2-104-16</inkml:trace>
  <inkml:trace contextRef="#ctx0" brushRef="#br0" timeOffset="28058.12">4581 7103 401 0,'-17'0'198'0,"11"0"-180"0,0 0 2 0,-2 0 85 16,4 1-17-16,-7-1-70 15,9 0 1-15,1 2-11 0,9-2 0 16,-13 1 0-16,2-1 0 0,3 1 4 15,0 1-1-15,1 1-1 0,-1-2 1 0,4 3-3 16,-1-4 2-16,5 4-1 0,0-2 1 16,47 20-2-16,-24-21 1 0,17-1 2 0,-2-4-8 15,25-1-2 1,4 0 0-16,10-1 1 16,57 1 1-16,-79 5-2 0,-1 0 1 0,-1 0-2 15,-4 0 1-15,-59 0-2 0,30-2 0 16,60-1-14-16,-30-4 0 0,34-8 4 0,-27 0 1 15,3-1 7-15,-1 3 0 0,25-3 9 16,-32 5 0-16,3 2 36 0,30 10-19 16,-8 12-21-16,-110-13 1 15,87 10 18-15,-13 1 0 0,-8-1 2 16,18 2 0-16,-15-5-16 0,3-5 2 0,-23-2-8 16,27 2 1-16,2-2 0 15,0 0 1-15,1 0-2 0,-27 0 1 0,27 0 0 16,0-2 0-16,0 4 4 0,25-2 1 15,-28 5 10-15,1 4-1 0,37 18 38 16,31 20 4-16,-18-12-40 16,-36-14 0-16,-6-3-9 0,-2-5 1 15,2 0-11-15,1-10 0 0,4 0-1 0,-31-3 0 16,30 0 5-16,-29 0 0 0,31 0-3 16,2 0 0-16,0 1 2 0,-2 0 1 0,-3 3-2 15,0 2 1-15,-3 2-2 0,25 7 1 16,-31-5 0-16,0 1 1 0,-3-3 0 15,2 0 0-15,1 0 0 0,-3-1 0 0,4-3-1 16,2 3 0-16,0-4 2 16,-28-2 1-16,31 5-1 0,-2-3 0 0,-2 2 4 15,0 0 0-15,0 0 4 0,-4 1-1 16,2 0-1-16,-1 0 1 0,3-3-3 16,0 1 1-16,3-3-5 0,2 1 0 0,1-2-2 15,2 0 0-15,-28 0 1 0,30 0 0 16,1 0-1-16,2 0 0 0,2 0 0 0,30-3 0 15,39-3 1-15,-71 5 0 0,-1 0-2 16,7-1 1-16,-1 0 8 0,-5 2 0 0,12 0 20 16,45 0 4-1,-3 0-19-15,-46 0 1 0,-11 0-3 16,1 0 0-16,1 0-4 0,1 0 0 16,3 0-3-16,-4 2 1 0,-71 0-5 15,70 2 1-15,-7 0 1 0,0 1-1 0,-7 0-5 16,-1-2-1-16,-5 1-21 0,-4 2 0 15,-6-1-42-15,-3 1 0 0,-8-1-70 16,8 6 1-16,-20-5-60 0,-13-5 0 0</inkml:trace>
  <inkml:trace contextRef="#ctx0" brushRef="#br0" timeOffset="29702.62">4534 8357 446 0,'-10'0'209'0,"7"0"-201"0,0 0 1 0,0-1-7 16,3 1 1-16,3 0 17 0,0 0 2 15,5-2 28-15,26-3-16 16,34-2-25-16,0 2 0 0,14-1-6 15,-1-1 1-15,-10 4-2 0,70-4 1 16,-76 7-1-16,-10 0 0 0,-3 0 0 0,-55 0 0 16,49 0 0-16,-24 0 1 0,22 2 4 15,18-1 1-15,-24 1 15 0,5 0 1 16,-3 1 10-16,3-2 2 0,12-1 21 0,10 1-12 16,-1 0-33-1,-36-1 1-15,30 0-6 0,-4 0 1 16,-14 0-1-16,-9 0 0 0,-5 0-3 15,-2 0 0-15,7 0-2 0,-17 0-1 0,1 0-10 16,-2 0 2-16,-1 0-29 0,2 0 1 16,-8-1-58-16,18 0 0 0,-5-4-74 15,16-9 2-15</inkml:trace>
  <inkml:trace contextRef="#ctx0" brushRef="#br0" timeOffset="30794.14">8072 8226 432 0,'-3'0'153'0,"2"0"-122"0,2 0 1 0,2 0 76 16,12 2-14-16,12 2-61 16,6 0 1-16,32 3-16 0,-25-4 1 15,-17-1-7-15,25-1 1 0,4 1-5 0,5 0 0 16,15-1 1-16,100-1 0 15,-58 0 6-15,-36 0 1 16,-10 0-4-16,2-1-1 0,4-1-6 0,-5 2 1 16,-1 0-5-16,-2 0 1 0,-3 0-2 15,-65 0 1-15,33 0 0 0,29 0 0 0,-2 0 0 16,2 0 0-16,-2 0 2 16,4 0 1-16,-2 0-3 0,3 2 2 0,0-2-3 15,-2 0 1-15,2 0 0 0,-3 0 1 16,0 0-3-16,27-3 0 0,-33 2-1 15,-1 0-1-15,-1-1 1 0,-2 2 1 0,-2 0-1 16,-1 0 1-16,-25 0-1 0,26 2 1 16,18 0-2-16,-22 2 0 0,-1 3 3 0,2 1 1 15,-2-1-1-15,18 4 1 0,-21-3-5 16,-1 1 0-16,0 0 1 0,1 2 1 0,0-3 10 16,0 0 1-16,3 1-6 0,0-1 0 15,5 2-5-15,2 0 1 16,1-1 2-16,3 3 0 0,0-3 1 0,4 2 2 15,3-2 0-15,2-3 0 0,5-3-3 16,-31-3 1-16,110 0 6 0,-62 0 1 0,3 0-3 16,5 0 1-16,4 0-3 0,-4 0 2 15,4 0 1-15,2 0 1 0,-3 0 7 16,4 0 1-16,6 0-2 0,0 0 0 0,3 0-5 16,-4 2 2-16,-1 3-6 0,1 1 1 15,1 1-5-15,3 0 1 0,3-1-10 0,3-5 1 16,3 1-35-16,-4 3 0 0,-3 0-52 15,-4-3 0-15,-1-4-123 0,-3-9 1 0</inkml:trace>
  <inkml:trace contextRef="#ctx0" brushRef="#br0" timeOffset="43214.49">4483 9587 406 0,'-9'0'215'0,"1"12"-62"0,0 2 16 16,2-3-106-16,-12 21 0 0,8-16-22 15,6-6 0-15,1-6-18 0,0 2 1 16,0-1-11-16,9-13 0 0,-6 8-8 16,-3 3 0-16,3-2-3 0,0-1 2 0,3 0 4 15,-3 1 1-15,12 2 3 0,30-3-9 16,8-12-1-1,8-5 1-15,1-2-2 0,-5 5 0 0,6 1-1 16,34-2 0-16,-30 12 2 16,-33 3 0-16,30 0 1 0,-35 1 0 0,29 4-1 15,-2 2 1-15,-7 1 0 0,-2 4 0 16,19 1 0-16,-26-8 0 0,0-3 0 0,-19-2 0 16,19 0-5-16,0-2 1 0,9-10-3 15,34-19 0-15,17-23 3 16,-42 24 1-16,-15 17 0 0,0 4 0 15,-5 6 4-15,-4 0 1 0,-2 9 17 16,-15 1 2-16,12 5 1 0,0 6 1 0,0 1-12 16,0 2 1-16,-2-4-6 0,0-6 0 15,13-3-9-15,-11-5 1 0,-8-3-6 16,13 0 1-16,-12-5 3 0,38-6 0 16,-36 2-2-16,45-19 0 0,0-2 1 15,-18 15 0-15,-2 4 4 0,1 6 0 0,-25 8 2 16,19 1 1-16,-18 3 7 0,19 3 1 15,19 14 3-15,-16-5-1 0,35 12 12 0,-2-15-17 16,4-5-10 0,-12-11 0-16,-44-5-1 0,4-1 0 15,25-5 1-15,3-1 0 0,28-9 1 0,-31 14 1 16,-2 3 3-16,-3 3 0 0,-24 4 7 16,24 3 1-16,-1 3 2 0,3 4 1 15,22 9-5-15,-22-7 2 0,0-5-5 0,36 4 1 16,-57-12-2-16,36-1 0 0,2 0 3 15,-34-2 0-15,116-4 0 0,-79-4 1 16,2-1-4-16,-4-2 2 0,1 1-9 16,-5 3 1-16,0 3-20 0,-4-4 1 0,-35 4-100 15,29 1 1-15,-15-3-327 0,-15-1-1 16</inkml:trace>
  <inkml:trace contextRef="#ctx0" brushRef="#br0" timeOffset="58381.53">7272 15683 397 0,'-23'0'163'0,"12"0"-156"0,7 0 2 0,-3 0 15 16,4 0 1-16,2 0 5 0,-10 0 1 0,22 0-13 15,-14 0 2-15,2 0 0 16,1 0 13-16,0 0-10 16,0 0 1-16,-2 0-3 0,2 0 2 15,0 0-6-15,0 0 1 0,-2 0-6 0,2 3 0 16,0-3-4-16,0 0 1 0,0 0 0 15,0 0 0-15,2 1-3 0,0-1 0 16,-2 2 0-16,1-2 0 0,2 2 0 0,-2-1 0 16,2 0 8-16,4 3-1 15,-6-2-7-15,-1-2 1 0,0 0-1 16,5 2 2-16,-4-1 1 0,-1-1 0 16,4 2 1-16,-4-2 1 0,0 0-1 15,4 1 0-15,-1 0-2 0,-3 2 1 16,0-3-3-16,8 2 1 0,-8 0-2 15,3-1 0-15,-3-1 0 0,1 1 1 0,3 2 0 16,-4-3 0-16,3 1 1 0,-2 2 1 16,-1-3 1-16,3 1 0 0,0 1 1 15,-3-2 1-15,4 1 2 0,-3 0-1 0,6 2 0 16,0-6-6-16,-3 1-4 16,1-1 1-16,4 0-4 0,3-5 1 15,44-17 0-15,-42 13 0 0,4-1-3 16,9-10 0-16,-5 9 1 0,4-2 0 0,-3 4-2 15,-3 3 0-15,-3-2-3 0,1 1 1 16,-10 9 2-16,0-1-1 0,17-2 3 16,-9 4 1-16,-8 2 2 0,6 3 1 15,9 10 4-15,-11 3-1 0,5-1 0 16,3 14 0-16,-1-3 29 0,-3-12-21 16,10 8-9-16,14 8 0 15,-21-24-2-15,-1-1 0 0,2-3 2 16,-3 0 0-16,-6-4-4 0,6 0 0 0,-7-2-7 15,21 0 1-15,-18-5-9 0,35-11 9 16,-12-4 1-16,21-11 2 16,-31 22-1-16,0 1 0 0,-14 7 8 15,10-1 0-15,1 2 8 0,-3 2 0 0,-12 3 5 16,13 3 1-16,5 10-2 16,-10 3 1-16,-1-3-8 0,-1 0 0 0,9 2-4 15,-9-8 0-15,-6-8 1 0,7 4 0 16,3-2 2-16,2-4 1 0,-5-4-6 15,25-2 0-15,-7-6 12 0,2-4 1 0,8 0-1 16,1 2 0-16,5 1-13 0,21 2 1 16,-41 14 40-16,6 14 6 15,24 2-37-15,28 27 0 0,-21 5 0 16,-30-22-1-16,-1-5-2 0,-3-4 1 16,0-5-7-16,-2-4 1 0,2-6 0 15,0-3 0-15,-14-2-3 0,1-4 1 0,21-5-3 16,0-5 0-16,20-13 1 0,1-7 0 15,-22 16 0-15,2 6 1 0,-9 4-2 16,-3 1 0-16,-4 5 3 0,-14 2 1 0,9 0 3 16,-11 2 0-16,13 0 2 0,-3 5 1 15,3-4 2-15,0 1 0 0,14-1-6 16,-11-3 0-16,-10-1-1 0,13-2 0 0,15-5 0 16,-9-2 0-16,0-3-3 0,2 1 1 15,-22 8 5-15,35-6 0 0,-9 7 22 16,-14 6-6-16,16-1-13 15,2 3 0-15,-2-2 4 0,-7 1 0 16,-4 0-1-16,0-3 0 0,1-1-6 16,3 2-1-16,-2-2-3 0,-1 0 0 15,-3 0 0-15,2 0 0 0,-4 0-2 0,-2 0 0 16,-2 0-6-16,-5 0 1 0,-4 0-24 16,-2 0 1-16,-1 0-64 0,-5 0 0 0,-6 2-201 15,-9 0 0-15</inkml:trace>
  <inkml:trace contextRef="#ctx0" brushRef="#br0" timeOffset="60170.53">11573 15704 553 0,'0'0'254'0,"0"0"-208"0,0 0 1 16,0 0 59-16,3 0-40 16,3 0-51-16,3 0 2 0,-12-2-5 15,14 1 0-15,30-3 5 0,-27-1 0 16,1-1 7-16,-2 3 1 0,11 0 32 0,-2 3 5 15,-2 0-29 1,3 0 0-16,-3 0-2 0,-14 0 1 16,0 1-4-16,17 0 0 0,-5 3 20 0,3-1-10 15,13 2-21 1,-10-2 1-16,-3-3-3 0,-3 0 1 16,1 0-5-16,-2 0 0 0,-12 0 0 15,10 0 1-15,-8 0-1 0,6-3 0 0,0 3-1 16,6-1 1-16,-6 0-1 0,-6 0 0 15,17-4 5-15,-3-1 2 16,14-6-7-16,-24 9-1 0,21-6-2 16,-20 9 0-16,-7 1 0 0,6 0 1 15,4 3 1-15,-10-1-1 0,-13-2-3 0,14 3 1 16,-6-4 0-16,0 0 0 0,5 4-5 16,-3-3 1-16,2 3-2 15,-4-4 0-15,2 1 2 0,0 1 0 0,2-1-7 0,2 2 0 16,2-3-9-16,-4 1 0 15,47 16-36-15,-31-17 0 0,17 0-125 0,-10 0 1 16</inkml:trace>
  <inkml:trace contextRef="#ctx0" brushRef="#br0" timeOffset="60810.53">12801 15636 590 0,'0'0'307'0,"0"0"-258"0,0 0 0 0,0 0 2 15,0 0 2-15,0 0-13 0,2 0 2 16,-1 0-14-16,4 0 0 0,6-4 29 16,43-2 12-16,-24 2-32 15,4-2 0-15,-5 6-2 0,-6 0 1 16,-2 0-3-16,0 2 0 0,-12 2-6 15,20 2 2-15,-12 0-8 0,-3 3 2 16,0-3-6-16,-3 1 1 0,-5-5-1 0,1-1 0 16,10 6-4-16,5-4 2 0,1-3 2 15,-6-3-6-15,15-1-2 16,25-6 2-16,-22-4-2 0,-1 1 1 16,0 3-2-16,-2-1 1 0,-1 6-4 15,-3 2-1-15,-2 2-1 0,0 1 0 0,-4 0-2 16,4 0 1-16,-2 0-6 0,-12 0 1 15,19 0-51-15,-11 1-108 16,32 4-82-16,-15 1 0 16</inkml:trace>
  <inkml:trace contextRef="#ctx0" brushRef="#br0" timeOffset="61486.53">14359 15623 682 0,'0'3'359'0,"0"5"-192"15,0-4-107-15,3-3 0 16,-3 3-17-16,3-9 0 0,6 11-15 16,-1-6-1-16,29 5-9 0,-11-8-1 15,26-7 13-15,-9-1 5 16,3 2 2-16,-27 5 1 0,47-8-11 16,-48 12-1-16,14-4-8 0,1 3 0 15,-1 1-3-15,0 1 1 0,-12 2 16 0,43-2-11 16,-17 1-16-1,3 0 1-15,2-1 0 0,-6-1 0 0,-10 0 0 16,2 0 1-16,-1 1-1 0,-3 1 0 16,-1 5-4-16,-1 1 0 0,12 6-5 15,-17 0 1-15,3 0-58 0,0 3-120 16,-23-7-168 0,11 8 2-16</inkml:trace>
  <inkml:trace contextRef="#ctx0" brushRef="#br0" timeOffset="73225.58">12485 13354 343 0,'-11'5'186'0,"4"1"-150"16,0 1 2-16,-2-1 2 0,-11 16 1 16,-9 12 45-16,-2 4-22 15,-3 4-40-15,18-29 0 0,-35 33-5 16,25-18 2-16,-3 3-7 15,-1-2 1-15,3-5-4 0,2-3-1 0,14-12-7 16,-8 9 0-16,-7 8-4 0,11-12 1 16,11-8-28-16,0-5 1 0,-9 7-144 0,8-8-93 15,2-1 133 1,10-4 0-16,-11 5-4 16</inkml:trace>
  <inkml:trace contextRef="#ctx0" brushRef="#br0" timeOffset="73430.05">11988 13674 103 0,'0'-3'116'0,"0"1"-59"0,0 4 1 15,0-4 93-15,0 2-15 16,0 2-89-16,1-2 0 0,1 4 9 16,6 7-25-16,2 12-25 15,1-2 2-15,2-1-5 0,0-8 0 16,7-4-4-16,-6-6 1 0,2 1-15 15,3-2 2-15,-9-4-40 0,21-1 0 0,-17-7-141 16</inkml:trace>
  <inkml:trace contextRef="#ctx0" brushRef="#br0" timeOffset="74171.05">14337 13130 493 0,'-7'25'291'0,"4"-5"-228"0,-2-1 1 16,-4 10 27-16,-43 139-42 16,42-127-39-16,-6 11 0 15,5-14-17-15,-3-5 0 0,6-5-30 0,-1-3 1 16,3-6-45-16,4-14 1 15,-2-3-58-15,1 1 0 0,-7 5-205 0</inkml:trace>
  <inkml:trace contextRef="#ctx0" brushRef="#br0" timeOffset="74302.55">14164 13585 308 0,'0'10'222'0,"0"-3"-159"0,0 6 0 0,3 0 39 15,6 25-55-15,3-15-39 16,5-6 0-16,2-9-17 0,10-7 0 15,-20-4-57-15,14-8 1 0,0-7-63 16,-1-13 0-16</inkml:trace>
  <inkml:trace contextRef="#ctx0" brushRef="#br0" timeOffset="74942.55">16535 13366 587 0,'0'61'239'0,"0"-23"-220"0,0-5 1 15,-3-4-7-15,-9 108 0 0,11-117-25 0,-6 17 1 16,10-42-71-16,-9 36 1 0,2-8-91 16,0-18-1-16</inkml:trace>
  <inkml:trace contextRef="#ctx0" brushRef="#br0" timeOffset="75090.55">16400 13798 535 0,'11'10'258'0,"-6"-5"-218"0,1-2 1 16,3 0-13-16,5 4 1 0,-2-6-20 16,5 0 1-16,-8-2-34 0,14-4-1 0,3-10-65 15,-9-7 0-15,6-20-78 0,-12 7 1 16</inkml:trace>
  <inkml:trace contextRef="#ctx0" brushRef="#br0" timeOffset="97257.81">10253 13900 609 0,'-3'0'283'0,"2"0"-240"15,1 0 0-15,0 1 12 0,0-1-31 16,0 0-23-16,0 0 0 16,-2 0 5-16,2 0 1 0,0 0 3 15,0 0 1-15,2 0 8 0,-1 0 0 16,1 0 6-16,-1 0-1 0,1 0 0 15,1 0-1-15,0-1 16 0,2-1-13 16,4-1-17-16,-5 2 1 16,1-3-2-16,3 0 1 0,45-16 0 0,-74 27-1 15,62-24 0-15,-31 12 0 0,-1 2 0 16,0-1 1-16,0-1 4 0,-1 2-1 16,-3 1 4-16,8-5 1 0,-20 10-2 0,14-4 0 15,-4 0-1-15,2 0-1 0,-3 1-1 16,1-1 1-16,3 1 10 0,4-1-5 15,-3-1-13 1,48-7 0-16,-43 9 0 0,-2 0 0 0,0 0-3 16,-4 0 0-16,-1 0-2 0,6-3 1 15,-2 2-1-15,-15 2 0 0,13-2-2 16,-5 1 1-16,7-2-1 0,-4 2 1 0,38-6 1 16,-32 6 0-16,-4 2 0 0,13 1 0 15,-6 0 1-15,-2 2 1 0,-1 0-3 16,3 3 1-16,-10-7 1 0,-2 0 1 0,-2-2-1 15,6 2 0-15,-3-1 0 0,-1 2 0 16,1-2-1-16,-3 0 1 0,3 0-1 16,0 0 0-16,0 2-2 0,-1-2 1 15,2 0 0-15,-1 0 1 0,-3 0 0 0,7 3 1 16,-3-3-1-16,-1 1 1 0,5 0-1 16,-4 1 0-16,-1 0-1 0,4 0 0 0,-1 0 1 15,-3-1 0-15,3-1 0 0,-6 0 0 16,9 3 0-16,-6-1 0 0,2-2-2 15,-2 2 1-15,2-1 2 0,-1-1 0 0,1 1-2 16,1-1 1-16,-3 1-1 0,2-1 0 16,-1 2-2-16,1-2 0 0,1 0-1 15,0 1 2-15,-1-1-4 0,4 0 5 16,-3 0 1-16,50 5 0 16,-46-5-2-16,2 0 1 0,-5 0 0 15,2 0 1-15,1 0 1 0,0 0 1 16,-1 0-2-16,-15 0 1 0,12 0-3 0,-3 0 1 15,0 0 0-15,2 0 1 0,-2 0-1 16,-2 0 0-16,2 0 1 0,-1 0 0 0,1 0 0 16,0 0 0-16,0 0 0 0,0 0 0 15,6 0 1-15,-4 0 1 0,-2 0-3 16,6 0 0-16,42-2-1 0,-40 1 1 0,-3-1 1 16,5-1 0-16,-6 2 0 0,-12 4 1 15,26-6 6-15,-13 3 0 0,-13 1 0 16,10-1-1-16,3 2-3 0,-2-1 1 15,37 6 3-15,-31-2 1 0,1 1 2 16,8 1 1-16,-6-3-1 0,1-1 1 0,-3-2-2 16,1-1 1-16,-9 0-1 0,9 0 0 15,-3 0-5-15,-4 0 0 0,-16 0-1 0,12 0 0 16,-3 0-6-16,3 0 0 0,-3 0-27 16,0 0 1-16,3 0-71 0,-3 0 1 0,0 0-130 15,0 0 0-15</inkml:trace>
  <inkml:trace contextRef="#ctx0" brushRef="#br0" timeOffset="118958.07">10040 13346 155 0,'-8'13'92'0,"5"-3"-74"16,1-2 1-16,1 0 10 0,-3 9 0 15,4-1 3-15,0-1 1 0,0 7-10 16,0-18-1-16,0 8 7 0,4 13-44 16,-1 5 12-1,0-19 0-15,2 10 3 0,1-4 1 0,-6-10-5 16,8 13 1-16,-2-6-7 0,3 8 0 15,-3-10-8-15,4 1 2 0,0-3-7 0,2 0 1 16,2 1-4-16,0 1 2 0,4 3-25 16,13 11-14-16,-22-15 11 15,-2-1 2-15</inkml:trace>
  <inkml:trace contextRef="#ctx0" brushRef="#br0" timeOffset="119622.2">11958 13026 61 0,'-12'-15'55'0,"2"9"-34"0,3 1 2 16,-1-2-4-16,-13-14 2 0,-1 0-15 0,6 5 1 16,-2 2-7-16,10 7 0 15,-8-7 14-15,-1 4 1 0,2 0-8 0,-2 2 0 16,-12-10-17-16,21 12 0 0,-13-1 13 15,0 1 0-15,0 0-3 0,0 0 1 0,-1-1-14 16,-3-1 1-16,1 1 21 0,-1-1 0 16,14 5-1-16,-15 0 0 0,4-4-15 15,0 3 1-15,-12-3 20 0,16 2 0 0,-4-1-7 16,2-2 1-16,-5-1-58 0,-7 1 34 16,-2 0-115-1</inkml:trace>
  <inkml:trace contextRef="#ctx0" brushRef="#br0" timeOffset="119845.7">10961 12730 61 0,'-19'-5'24'0,"8"3"22"0,0 1 0 15,2 0-9-15,-10-3 1 0,4 3-34 16,1 1 0-16,-6-1-9 0,12 1 0 0,-10 0-31 16,3 0 0-16,4 2 43 0,-18 6 1 15,10-1 2-15,-1-1 1 0,3 3-5 16,-10-1 0-16,7-4-16 0,-1 1 0 0,10-3 25 15,-11 5 0-15,-7 5 6 0,12-1 0 16,2-3-19-16,2-3 1 0,-6 3-52 16,-14 14 20-16,1-3 39 15,6 2 1-15,10-10-15 16,9-6 0-16,-12 2-128 16</inkml:trace>
  <inkml:trace contextRef="#ctx0" brushRef="#br0" timeOffset="119890.7">10273 13000 103 0,'-15'3'44'0,"6"2"-65"0,-2 3 2 16</inkml:trace>
  <inkml:trace contextRef="#ctx0" brushRef="#br0" timeOffset="120059.21">10121 13155 75 0,'-6'9'10'0,"5"0"1"16,-1 0-3-16,-2 9 1 0,0-6-5 15,3 2 0-15,-1 7-3 0,1 0 1 0,-1-3-2 16,2-1 1-16,0-9-8 16,-1 15 0-16,1-12-1 0,0 9-1 0,-2 3 7 15,2 1 0-15,0-11 5 0,2-1 1 16,1 23 2-16,5-2 0 0,-1-15 0 15,13 9 1-15,0-12-4 0,12 8 1 0,-6-6-3 16,2-4 1-16,0-1-11 0,3 2 1 16</inkml:trace>
  <inkml:trace contextRef="#ctx0" brushRef="#br0" timeOffset="120238.22">11530 13651 124 0,'28'-21'62'0,"-13"7"-88"0,-3 0-1 0,2 2 6 16,27-25-1-16</inkml:trace>
  <inkml:trace contextRef="#ctx0" brushRef="#br0" timeOffset="124049.7">9911 13529 109 0,'9'0'67'0,"-6"0"-55"15,2 0 2-15,-2 0-5 16,3 0 1-16,-3 0-5 0,3 0 1 0,-9 0-3 16,6 0 2-16,0 0-1 0,0 0 0 15,2 0 2-15,0 0 0 0,-1 0-3 16,2 0 1-16,-4-2-3 0,2 2 0 0,6-3-1 16,-3 1 1-16,-1-1-3 0,1-1 1 15,54-15-17-15,-45 7 1 0,-35 17 9 16,50-22 1-16,-28 13-1 15,-11 7 1-15,17-15 4 0,-7 9 0 0,-2 0-1 16,1-2 0-16,3 1 5 0,-3-1 1 16,-1-1 1-16,17-34 0 15,-16 27 1-15,1 9 0 0,-1-12-1 0,-1 6 0 16,0 1-2-16,0 0 0 0,0 1 0 16,0-1 1-16,0 15 3 0,0-12 0 0,-1-12-2 15,1 28 1-15,-2-16 4 0,1 5-1 16,-2-9 3-16,1 6 0 0,-1 0 11 15,-1-1-1-15,2-1 6 0,-1 1 0 0,-2-2-1 16,-21-37 0-16,45 76-3 0,-27-43-1 16,6 11 9-16,-10-10-17 15,11 11-13-15,-6-5 0 0,3 0-8 16,-2 3 1-16,-2-1-20 16,2 0 1-16,-46-19-9 0,41 22 0 0,6 2 8 15,-8 5 1-15,20-8 3 0,-14 11 1 16,1 0-8-16,-15 34-13 15,16-24 13-15,1 1 0 0,4-4 5 16,0-4-1-16</inkml:trace>
  <inkml:trace contextRef="#ctx0" brushRef="#br0" timeOffset="124890.72">8541 13782 140 0,'0'0'-5'0,"0"1"-85"16</inkml:trace>
  <inkml:trace contextRef="#ctx0" brushRef="#br0" timeOffset="125885.2">8808 13802 388 0,'-6'0'304'0,"3"0"-212"16,0 0 0-16,1 0-7 0,2 0-1 0,2 0-12 16,-4 2-1-16,-1-2 29 15,2 1-57-15,1-1-34 16,0 0-1-16,0 0 3 0,-2 2 0 15,4-2-1-15,-1 1 1 0,4 1-4 16,1-2 1-16,2 1-3 0,29 6 1 0,-11-7-3 16,0 0 1-16,-12 0-1 0,13-2 1 15,1 1 0-15,-1 1 1 0,9-2 2 0,-7 2 1 16,-14 0 3-16,-2 0 2 0,-10 0 5 16,5 0 1-16,0 0 10 0,-15 0-17 15,10 0-26 1,-3 0 0-16,0 0-25 0,0 1 0 0,-6 0-114 15,-3 0-77-15,2-1 90 16,-28 9 0-16,-8-12-135 16,28-1 110-16,1 2 146 15,-21-3 2-15,4 1 41 0,20 4 0 16,-2 0 127-16,8 3 41 16,-5 0-127-16,7-2 0 0,6-1-11 15,-3 1 0-15,-4 2-2 0,4-1 0 16,3 0-16-16,0 1 1 0,2-1-8 0,1 0-1 15,1 1-2-15,44 21 0 0,-23-22 25 16,3 0 6 0,-4-1-31-16,-1-1 2 0,-10 0-7 15,-9 0 2-15,-1 0-2 0,-4 0 2 16,0 0-1-16,-4 0 0 0,2 0 0 0,0 0-54 16,2 2-54-1,-2-1 2-15,-4-1-143 0,3 2 0 0</inkml:trace>
  <inkml:trace contextRef="#ctx0" brushRef="#br0" timeOffset="126686.2">8859 13373 413 0,'0'0'222'0,"0"0"-186"16,0 0 0-16,0 3 4 0,0-3 1 15,0 1-23-15,0-1 2 0,1 1-15 0,1 1 0 16,2 0-2-16,3 1 0 0,-4-3-2 16,35 18 1-16,-16-18-1 0,13 0 0 15,-9 0-5-15,2 0 0 0,7 0-63 16,8 0-37-16,-23 0 82 15,0 0 2-15,18 0 32 0,2 0 0 16,0 0-6-16,-6 0 1 0,1 0-7 16,-1 0 1-16,1 0 0 0,-5 0 2 0,-1 0-1 15,11 0 0-15,-17 0-2 0,0 0 1 16,0 0 0-16,-3 0 1 0,0 0 16 16,-2 0 1-16,-12 0 18 0,7-1 1 15,6 0 3-15,-9 0 1 0,-4-2 5 16,-22 6 0-16,26-5-6 0,-10 2 1 0,0 0-25 15,0 0 0-15,0 0-19 0,3 0 0 16,-3 0-56-16,0 0 1 0,0-1-96 16,0 0 0-16</inkml:trace>
  <inkml:trace contextRef="#ctx0" brushRef="#br0" timeOffset="127398.11">9155 12043 283 0,'0'0'159'0,"-3"11"-112"16,2 1 0-16,-4 8-3 15,-1 15 0-15,-20 90-14 0,23-94 1 0,-2-1-15 16,-7 29 1-16,4-1-9 0,-3-4 0 16,1-4-8-16,0-3 1 0,1-4-34 15,-1-4 1-15,-3-4-125 0,-16 3-145 16,8-22 174-1</inkml:trace>
  <inkml:trace contextRef="#ctx0" brushRef="#br0" timeOffset="127563.12">8805 12666 413 0,'0'0'265'0,"0"4"-196"16,0 0 1-16,3 4-5 0,0 8 1 15,5 2-15-15,7 16 2 0,1-12-22 16,0-4 1-16,14 3-15 0,-6-11 1 0,4-6-7 15,0 1 0-15,-10-3-21 0,13-1 1 16,-15-5-87-16,15-4 0 0,14-19-165 16,-7-26 1-16</inkml:trace>
  <inkml:trace contextRef="#ctx0" brushRef="#br0" timeOffset="129958.12">8137 13001 314 0,'0'-13'219'0,"-2"9"-149"0,1 2 2 16,-2-2-12-16,0 3 0 0,-2-5-24 15,-4 2 1-15,12 7-23 0,-9-7 0 0,0 0-7 16,3 0 1-16,-4 1 0 0,1-1 0 16,-1 0-2-16,-6-2 0 0,4-1-1 15,-49-22 0-15,54 26 8 0,-12-4-1 16,3-1 18-16,-3 0 2 15,2 1-12-15,7 0-1 0,-8-1-6 16,3 2 1-16,-10-2-5 0,10 1 0 16,3 6-5-16,-13-4 0 0,7 4-2 15,-1 1 1-15,1 0-3 0,1 0 1 0,7 0-1 16,-5 0 0-16,-3 0 0 0,4 0 0 16,0 0-2-16,3 0 1 0,-4 0-1 0,2 0 1 15,-2 0-2-15,3 0 0 0,4 0 1 16,-6 1 0-16,-8 2 0 0,6 0 1 0,-8 7-4 15,4-2 0-15,8-4-11 16,-19 10 2-16,9-6 10 0,0 1 0 0,-3-1 3 16,7 2 0-16,-7-2-2 0,4-1 1 15,3 3 0-15,-4-4 0 0,8-2-30 16,-10 7 17-16,2 0 12 16,-8 9 0-16,8 3 1 0,13-9 0 15,3-6 2-15,-9 17 0 0,11-17-2 16,-6 8 1-16,4-1 0 0,0 1 1 0,0 3 0 15,0 0 0-15,1-2 1 0,1-1 1 16,1 1-2-16,0 0 1 0,0 4 6 0,0 6-2 16,0-11-3-1,0 10 1-15,0 2-2 0,0-1 1 16,0-4 0-16,0-8 1 0,1 22-1 16,1 3 1-16,-1-29 1 0,3 11 0 15,-1 10 0-15,-2-13 1 0,2-9-1 0,0-1-1 16,6 19-1-16,2-3 1 0,0-5-2 15,1-4 0-15,-3 1-1 0,4 0 1 0,1-3-1 16,0 1 0-16,7 7 1 0,-7-9 1 16,-5-6-2-16,3 7 1 0,3 1-1 15,-2-2 1-15,7 3-1 0,-17-9 1 0,8 4-2 16,-7-7 0-16,8 6 4 0,-10-8 1 16,18 14-1-16,-8-9 1 0,2 0-1 15,1-2 0-15,7 2 4 0,-3-3 1 16,-3-1-3-16,0-1 1 0,4-1-1 15,-14-1 0-15,18 3-3 0,-14-3 0 0,14 0 0 16,-18 0 0-16,11 0-1 0,-1 0 0 16,0 0 1-16,2 0 0 0,1 0-3 0,-2 0 0 15,5 0 2-15,-2-5 0 0,9 0-1 16,-10-2 1-16,-1 0-1 0,-1 2 0 0,3-1 1 16,-1 0 1-16,3-3 0 0,1 1 2 15,-12 4-3-15,11-5 0 0,8-8 2 16,-8 6 0-16,-16 3-5 0,20-16 1 0,-6-4-8 15,-9 8 1-15,-5-5-5 0,-1-3 1 16,-4 11 6-16,2-19 1 0,1-1 6 16,-2 14 0-16,1-20 0 0,2 2 0 15,-2-2 1-15,-2 5 0 0,1 0-1 16,1 2 0-16,-3 5 4 0,2 0 1 0,-2 3-1 16,0 13 1-16,-2-11-3 0,-3-15 1 15,-4 2-3-15,-6 16 1 0,-1-3-2 0,-3 4 1 16,-11-9-1-16,23 24 1 0,-13-13-1 15,-6-4 1-15,13 9-2 0,1 5 0 0,9 6-1 16,-8-5 1-16,8 7-12 0,5 4 1 16,-4-4-60-16,-1 0 2 0,1 1-130 15,1-6 0-15</inkml:trace>
  <inkml:trace contextRef="#ctx0" brushRef="#br0" timeOffset="148229.79">6340 12157 709 0,'-22'0'322'0,"11"0"-237"16,5 0-60-16,2 0 1 15,3 0 17-15,-1 0 1 0,12 3-11 16,-7 1 0-16,10 9-21 0,22 6 1 0,24 8-10 16,14 5 1-16,-19-7-14 0,1-1-1 15,-3 2-25-15,1 1-1 0,8 3-201 16,0-6-235-16</inkml:trace>
  <inkml:trace contextRef="#ctx0" brushRef="#br0" timeOffset="148465.78">6954 12255 478 0,'9'23'303'0,"2"-1"-152"16,-2-2-87-16,-3-4 2 0,21 60-15 15,-27-63 0-15,1 3-11 0,1 0 0 16,-4-8-2-16,1 20 1 0,-3-21-12 15,-6 9 0-15,-12 7-13 0,-17-5 0 0,6-10-10 16,1-2 1-16,13-6-32 0,-22 1-1 16,3-1-23-16,16-1 1 0,-18-9-180 15,-18-19-144-15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06:4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8200 4758 122 0,'-3'-8'114'0,"0"5"-84"15,1-1 1-15,2 0-3 0,-1 1 1 16,-1 1 0-16,-3-8-1 0,5 14-3 15,0-5-1-15,-3-1 20 0,0 0-20 16,1-1-20-16,-2 3 0 16,1-3-3-16,3 3 0 0,-3-1-6 15,-3-2 1-15,6 3-29 0,0-1 1 0,-3 0-55 16,-4-3 2-16</inkml:trace>
  <inkml:trace contextRef="#ctx0" brushRef="#br0" timeOffset="312.04">8106 4600 173 0,'-9'0'144'0,"1"0"-115"0,1 0 0 0,-3 0-12 16,6 0-1-16,-10 0-11 0,2 0 1 15,-6 0-5-15,11 0 0 0,-5 4-3 16,-5-1 1-16,-2 7-2 0,6 0 0 0,-1-1-11 16,-1 3 1-16,2-3-19 0,-1 2 1 15,-10 8-44-15,-27 23-5 16,13-3 47-16,8-7 2 0,11-6 15 15,1-3 2-15</inkml:trace>
  <inkml:trace contextRef="#ctx0" brushRef="#br0" timeOffset="632.04">7644 5143 67 0,'3'11'56'0,"-3"-3"-49"0,0 0 1 16,0-4 0-16,2 2 0 0,-2 6 2 15,0-8 0-15,0 9 0 0,0-20 2 0,0 14 1 16,0-1 1-16,0 28-6 0,0-54 2 16,0 59-9-16,0-28 1 0,0-3-1 15,0 4 1-15,0-5-2 0,0 2 1 16,0-15-2-16,0 26 0 0,0-26-1 15,0 10 1-15,0 1-1 0,0 2 0 0,-2 22-7 16,0-45 2-16,-2 56-1 0,1-28 1 16,-5-1 2-16,-1 1 1 0,0 3-6 0,-9 6 2 15,5-6-3-15,8-9 0 0,-6 9-2 16,-5 6 0-16,6-7 1 0,0 1 0 0</inkml:trace>
  <inkml:trace contextRef="#ctx0" brushRef="#br0" timeOffset="924.03">7420 5895 49 0,'4'5'40'0,"1"-2"-33"0,0 0 0 15,-2 0-5-15,-1 2 0 0,5 1-3 0,-3 1 0 16,-8-10 3-16,7 7 0 0,-2 0-1 16,1 0 0-16,-2 1 0 0,1 0 1 0,-1 2-2 15,10 37 1-15,-10-32-1 0,0-1 0 16,0 2-4-16,0-3 0 0</inkml:trace>
  <inkml:trace contextRef="#ctx0" brushRef="#br0" timeOffset="4832.12">7416 7770 370 0,'-4'0'237'0,"1"0"-188"0,-2 0 0 0,2 0 23 16,3 0-39-16,3 0-31 15,-3 0 0-15,-3 0-9 0,2 0 1 16,1 0 1-16,0 0 1 0,0 0 5 0,0 0 0 16,1 1 4-16,2 0 1 0,5 2 3 15,0 2-1-15,22 14-4 0,6-2 0 0,-9-2-3 16,15 12 0-16,-24-16-7 0,18 6 0 16,19 3-10-16,-15-11 1 0,20 3-33 15,15-1-2-15,5-4 22 16,-51-6 2-16,31-1-2 15,-11 0 1-15,-27 0 8 0,27 1 1 0,-6-1 11 16,-2 2 1-16,-3 1 5 0,-1-2 0 16,-4 3 32-16,1 2 2 0,-1-2-4 15,1 0 0-15,6 2-10 0,-2-4 0 0,6-1 2 16,0-1 1-16,9 0 18 0,12-3-9 16,-33 3-16-16,62-6-1 15,-29 4-4-15,-10-2 0 0,-9 3-2 16,0 0-1-16,-6-2-5 0,-3 2 0 15,-5 0-15-15,-3 1-1 0,-4 0-80 0,4 0 1 16,-24-1-337-16</inkml:trace>
  <inkml:trace contextRef="#ctx0" brushRef="#br0" timeOffset="10099.89">8516 12523 241 0,'-15'-8'113'0,"7"1"-89"0,2 2 1 0,0-1 6 16,-11-9-1-16,3 3 8 0,0-1-9 16,2-1-20-1,6 11 1-15,6 2-4 0,-6-6 1 0,-15-18-4 16,28 32 0-16,-14-15 0 0,0-1-1 15,3 2-1-15,-24-30 0 0,22 31-1 16,-11-13 1-16,1 6-1 0,-10-13 0 0,11 9 0 16,-5 2 1-16,0 1-1 0,0 3 1 15,-1-2-3-15,11 6 1 0,-21-14 0 0,12 9 1 16,-1 0-6-16,0-1 2 16,11 2 1-16,-10-10 0 0,-5-15-4 0,9 9 1 15,-4-17-25-15,-4-18-29 16,0-8 31-16,10 13 2 0,6 16 27 15,-1 3 1-15,2 8 5 0,1 14 0 16,-1-13 2-16,0-1 1 0,0 2-2 16,1 13 1-16,-1-27-5 0,2 14 1 0,2 14-4 15,0-14 1-15,-1-17-2 0,2 14 0 16,1 14 2-16,0-13 1 0,0-3-4 16,0 17 0-16,0-20-2 0,0 0 1 0,0 0-7 15,0 0-1-15,1 0 0 16,1-13 1-16,-1 17-6 0,6 1 0 0,-1 0-3 0,3 1 0 15,-5 2 1-15,9-14 1 16,-4 11 0-16,-1 3 2 0,3-9-1 0,5-9 4 16,0-3 8-1,-1-2 1-15,4-13 6 0,-4 27 0 16,-3 0 11-16,2-3 0 0,-5 3-9 0,4 2 1 16,-3 3-2-16,-5 15 0 0,3-16-1 15,-1 1 2-15,4 2-1 0,-3 0 0 0,3 3-1 16,0-1 0-16,0 0-3 0,2 3 0 15,2-1-1-15,-2 2 0 0,8-13 2 16,-9 12 1-16,-1 13 1 0,3-14 1 0,13-11 3 16,-17 25 0-16,13-14 0 15,12-18 1-15,-9 14-4 0,0 3 0 0,-1 3-3 16,1 3 1-16,-1-1-1 0,-2 0 0 16,-11 9-11-16,11-10 1 0,-3-1-15 15,0 3 2-15,15-14-29 0,-6 10 36 16,-16 16 20-16,24-20 1 15,-21 18 9-15,0 3 0 0,-7 6 0 0,18-7 2 16,-16 9-8-16,9-1 0 0,2 0-5 16,-10 1 0-16,10 2-3 0,19 4 0 0,-27-1-1 15,32 7 0-15,-16-1-5 0,6 1 1 16,-4 3-16-16,18 8 0 16,-3-4-4-16,7 6 20 0,-2 0 4 15,-14 0 1-15,-16 2 0 16,4 2 0-16,-3 9-2 0,-3 1 1 0,-2 9 1 15,1 5 1-15,-5 2-2 0,-1 2 1 16,-3 6-7-16,-4 3 1 0,-3 6-20 16,-3 17 1-16,0 2-14 0,0 9 0 0</inkml:trace>
  <inkml:trace contextRef="#ctx0" brushRef="#br0" timeOffset="10239.89">9406 11264 168 0,'-16'65'142'0,"5"-25"-112"15,-2-6 0-15,2-2-17 0,-49 124-1 16,48-127-10-16,-12 23 1 0,0 2-2 0,-1-4 0 15,3 0-1-15,0-3 1 16,-4-1-1-16,-2 3 0 0,-3-3 0 0,2-5 1 16,3-4-5-16,-1-4 1 0,-1-9-14 15,-4-6 1-15,-2-7-32 0,2-2 0 0</inkml:trace>
  <inkml:trace contextRef="#ctx0" brushRef="#br0" timeOffset="17955.5">19443 6023 182 0,'-8'-3'135'0,"0"0"-109"16,4 3 0-16,-4-1-8 16,2 1 0-16,-8 1 0 0,-1 3 1 0,-8 8-8 15,-4 9 0-15,11-2-6 0,-9 21 1 16,7 1-1-16,-5 20-3 15,0 2-3-15,4-3 0 16,7-16-11-16,1-2 1 0,0 5-23 16,-2 5 1-16,-1 7 15 0,-1-2 2 0,-4 3 14 15,1 5 0-15,-2 1 2 0,1 0 0 16,1-1 0-16,5 3 0 0,3 0-8 0,-6-9 1 16,3-6 2-16,2 2 1 0,3-1 0 15,5-27 1-15,-7 25 2 0,2-3 1 16,0 4-10-16,-2 0 1 0,2 4-10 0,0 6 2 15,-5 44-11-15,-11-2 11 16,1-3 17-16,9-40 0 0,0-9 2 16,5 3 1-16,0 2 1 15,-3-2 1-15,4 0 0 0,6-29 0 0,-4 29-1 16,3 0 0-16,-1-29 4 0,1 27 1 16,0 1-2-16,3-3 0 0,-4 0-6 15,1 0 2-15,2 3-6 0,-1 0 2 0,-1-2-2 16,3 0 0-16,0 2 0 0,0 1 0 15,0-1 1-15,0-28 0 0,2 67-14 0,5 55-14 16,0-52 29 0,5-41 1-16,-1-7 13 0,-4 2 2 0,2 4-1 15,-4 1 1-15,0 3-3 0,-2-30-1 16,5 28-2-16,0-1 0 16,0 0 1-16,0-1 2 0,0-2-2 0,-1-2 1 15,1-4-3-15,0-1 1 0,1 0-4 16,1 1-1-16,0 1-5 0,2 0 1 0,2-2 0 15,-3-3 0-15,1 0 2 0,0-1 0 16,1-3 0-16,5 17 1 0,-4-23 14 16,3-2 2-16,9 7 39 0,14 5 10 15,6-3-42-15,-9-8 0 16,-7-5-12-16,3-7 0 0,-1 5-10 0,0 1 0 16,2 3-2-16,-2 0 1 0,2-2-4 15,-2-1 1-15,-13-15-5 0,16 9 0 0,20 4-29 16,-18-8 2-16,20-6-41 0,17-9 37 15,-37-9 25 1,-8-2 1-16,40-9 4 0,11-18 1 16,-7-10 0-16,-25 13 2 0,1-4 10 15,-4-2-1-15,15-9 36 0,15-12-6 16,-3 1-29-16,-17 13 2 16,-16 9-11-16,-1 1 1 0,8-22-34 15,11-23-14-15,0-21 30 16,-22 35 1-16,-7 9-3 0,1-9 0 15,1-6 21-15,0-9 1 0,3-5 17 0,1-9 0 16,-3 0-7-16,-3 4 1 16,1 2-12-16,-1 10 1 0,1 0-4 0,-4 6 0 0,1-4-11 15,-4-9 1-15,4-4-19 16,1-6 1-16,2-23-69 0,0-81 64 16,10-8 37-16,-26 63 1 15,-5 19 2-15,-5 8 1 0,1 1-8 16,-6 2 1-16,-3 5-19 0,-9 1 1 0,-4 2 7 15,-13 12-1-15,-3 5 12 0,5 2 0 16,2 4 1-16,-1-1 0 0</inkml:trace>
  <inkml:trace contextRef="#ctx0" brushRef="#br0" timeOffset="19091.87">19653 5935 70 0,'22'-1'95'0,"-5"-2"-67"0,1 1 0 15,3 2-9-15,84-3 0 0,-79 4-1 0,29 1 1 16,-52 1-7-16,54 6 0 0,34 10-3 16,-30 0 1-16,33 18-1 0,-34-7 0 0,-6 10-5 15,-2 8 1-15,-6 10-4 0,-3 6 1 16,-4 11-9-16,-1 4 0 16,-3 4 2-16,-3-3 0 0,-1-3-1 15,-2-1-1-15,-1-3-6 0,-3-8 0 0,2-1-6 16,2-3 0-16,8 7-16 0,22 10 18 15,-1-19 11-15,-24-26 1 16,-3-10-8-16,-4-2-1 0,-4-3-32 16,-4-1 1-16</inkml:trace>
  <inkml:trace contextRef="#ctx0" brushRef="#br0" timeOffset="36883.97">27592 7500 214 0,'0'0'87'0,"0"-1"-68"16,0 1 2-16,0 0 27 0,0 0 1 15,2 0 6-15,0 0 1 0,1 0-10 16,0 0 0-16,6 0-9 0,-3 0 0 0,45-2-4 16,10 5-27-1,-24-2-47-15,18 0 1 0,13 0-6 16,-5 2 1-16,-31-7-56 0,51-1-1 16</inkml:trace>
  <inkml:trace contextRef="#ctx0" brushRef="#br0" timeOffset="37051.97">28274 7459 449 0,'0'0'52'0,"4"12"-104"16,-1-5 52-16,-2 1 1 15,5 5 0-15,-1 2 0 0,-5-9-56 16,3 10 1-16,-6 1-165 0</inkml:trace>
  <inkml:trace contextRef="#ctx0" brushRef="#br0" timeOffset="52687.38">29600 8138 44 0,'37'39'31'0,"-13"-16"-26"0,-1-2 0 0,0-6-5 15,80 61 1-15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20:25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10522 11364 180 0,'-9'-18'189'0,"3"5"-93"0,1 5 0 0,-1 1-11 15,-14-14 0-15,8 17-5 0,-2-1 0 16,2 1 69-16,15 7-20 0,-5-3-95 16,-3-2 0-16,5 2-28 15,-3 0-1-15,3 0 18 0,10 2 2 16,-7-4-21-16,52 9 1 16,8-3-4-16,-26-4 0 0,55-2-27 15,149-5-92-15,-69-22-60 16,-64 3 0-16,-14 8-3 15,-10 4 0-15</inkml:trace>
  <inkml:trace contextRef="#ctx0" brushRef="#br0" timeOffset="53783.74">9117 6218 348 0,'-3'0'230'0,"0"0"-179"15,-1 0 0-15,1 0 2 0,2 0 0 16,-5 0 11-16,3 0 2 0,6 0-32 16,-6 0 1-16,0 0 2 0,0 0-10 15,3 0-17-15,0 0 1 16,-3 0-6-16,1 0 1 0,0 0-2 0,1 0 0 15,-1 0-3-15,1 0 1 0,-1 0-3 16,2 0 1-16,-1 0-3 0,-1 0 0 0,2 0 1 16,0 0 0-16,0 0 2 0,-4 0 1 15,4 0-1-15,0 0 1 0,0 0-1 16,-3 0 0-16,3 0 0 0,0 0 0 0,0 0 0 16,3 0 0-16,-3 0 1 0,0 0 1 15,4 0-1-15,-1 0 0 0,-1 0-1 16,1 0 1-16,29-3 0 0,-9-2 1 15,8-6-2-15,-2 0 1 0,3 0-1 16,5 0 0-16,2 2-2 0,2 5 1 0,5 0 2 16,-1 2 0-16,-19 2 0 0,20 0 0 15,0 0-2-15,0 0 1 0,-24 0 0 0,25 2 0 16,-4-2 1-16,2 1 2 0,-2-1-2 16,-1 3 0-16,-3-6-1 0,18 2 1 0,-19-4-1 15,-2 0 0-15,-2-5 0 0,1 4 0 16,-3 0 0-16,1 3 0 0,-3 2 0 15,1 1 0-15,-2 2 2 0,0 4 0 0,14 5 0 16,-17 2 1-16,1 1-1 16,2-1 1-16,0-4-2 0,0-4 1 0,0-1 0 15,3-4 0-15,2 0 0 0,2 0 0 16,-15 0-2-16,16 0 1 0,-16 0-2 16,19 0 0-16,0 0 1 0,21 1 0 0,-19 5 1 15,-3 1 1-15,17 12-2 0,-22 1 1 16,17 8 5-16,-19-10 0 0,6-5 26 0,1-4 0 15,8-5-17-15,-2-1 0 0,-16-6-10 16,0-2-1-16,31-5 0 0,3-2 0 0,43-10-3 16,-32 5 0-16,-2 4 1 15,39 1 0-15,-37 8 28 0,-6 2 0 0,3 4 0 16,-2 8 0-16,2 3 0 0,-2 5 1 16,-1-1-12-16,-5-6 2 0,-31-5-14 15,32-1 1-15,4-2-7 0,1 0 1 0,-35-9-13 16,33-3 0-16,1-4-46 0,34-13 1 15,-6-3-13-15,-28 21 0 0,-9 0-86 0,-1 1 1 16,-8 3 109-16,-27 3 1 0,16-2-172 16,-32 2 2-16</inkml:trace>
  <inkml:trace contextRef="#ctx0" brushRef="#br0" timeOffset="57256.85">16174 3841 768 0,'-35'7'316'0,"7"3"-273"15,4 5 1-15,1-1-13 0,-99 71 0 16,101-62-17-16,-21 27-1 0,-4 30-8 16,8 11-8-16,13-5-1 15,19-33 1-15,14-20 0 0,7-3 1 16,1-16-5-16,-1-1 0 0,31 24-4 15,8-6 0-15,-37-24 4 0,33 15 0 0,-37-15 7 16,13 7 1-16,-16-3 2 0,14 17 1 16,-11 25 9-16,-10-2 1 0,-6 53 33 0,-4 44 68 15,-9 51-60 1,6-56 1-16,-1 16-2 0,0 107-37 16,-7-19-14-1,-1-91 1-15,3-23-6 0,1-13 0 0,-3-1-45 16,3 16-98-16,8-35-64 15,7-70 2-15</inkml:trace>
  <inkml:trace contextRef="#ctx0" brushRef="#br0" timeOffset="57668.35">16604 3875 807 0,'0'0'346'0,"0"0"-222"0,0 13 7 15,0 6-100-15,0 1-1 16,0 16-25-16,0 8 2 0,0 10-57 16,0-2 1-16,0-2-163 0,0-2 2 15</inkml:trace>
  <inkml:trace contextRef="#ctx0" brushRef="#br0" timeOffset="57772.85">16818 4296 432 0,'-9'6'28'0</inkml:trace>
  <inkml:trace contextRef="#ctx0" brushRef="#br0" timeOffset="58664.35">17287 3864 884 0,'0'2'334'0,"0"-2"-317"0,3 0 2 0,4 0-1 16,9-4-17-16,17-3-10 15,23-7 1-15,-16 0-35 0,-4 1 1 16,-4 6-8-16,1 0 1 0,-8 3 11 16,-20 10 46-16,2 8 10 15,-24 1-1-15,-3 47 5 0,-18-20 0 16,-27 25-15-16,16-20 1 0,-10 3-7 15,3 1 0-15,0-1-2 0,4-7 0 0,12-14-17 16,10-8 0-16,12-9-132 0,3-6 2 16,14-9-41-16,-1-3 1 0</inkml:trace>
  <inkml:trace contextRef="#ctx0" brushRef="#br0" timeOffset="58764.85">17361 4236 444 0,'11'31'292'0,"-3"-12"-246"16,0-3 1-16,-5-2-36 0,11 29 1 15,-10-21-98-15,-4-7-292 16</inkml:trace>
  <inkml:trace contextRef="#ctx0" brushRef="#br0" timeOffset="58880.86">17541 4163 440 0,'5'5'184'0,"-2"1"-171"16,2 0 0-16,-2-2-19 0,0-3 1 15,5 6-109-15,-3-4-1 0</inkml:trace>
  <inkml:trace contextRef="#ctx0" brushRef="#br0" timeOffset="59000.35">17738 4000 667 0,'0'0'403'0,"0"6"-318"16,0 1 0-16,0 7-28 0,0 4-49 15,0 8-41-15,0 2 1 16,0 16-121-16,0-39 2 0,0-3-157 0,-2 15-1 15</inkml:trace>
  <inkml:trace contextRef="#ctx0" brushRef="#br0" timeOffset="59272.36">17895 3641 478 0,'15'-6'272'0,"-1"1"-153"0,-3 3-88 15,1 1 1-15,6-3-2 16,1 3-1-16,-5 2-2 0,10 0 0 0,-13 3 10 16,14 10 1-16,-7 3 12 15,11 22 1-15,-9-1-8 0,-3 5 1 0,0 7-7 16,0 3 0-16,-2 7-9 0,-4 3 2 16,0 18 57-16,15 50-22 0,-6-24-55 15,-13-60 1-15,0-11-8 16,0 1 1-16,-2-2-6 0,-5-23 2 0,1 18-93 15,-6-19-199-15,-2-3-12 16,-12 16 1-16</inkml:trace>
  <inkml:trace contextRef="#ctx0" brushRef="#br0" timeOffset="59724.85">17832 3864 305 0,'14'-7'119'0,"-5"5"-120"16,-2 0 1-16,3 1-4 0,6-1 0 16,0 0-21-16,1 2 0 0,6 2-84 15,-17 5 69-15,13 11 68 16,-11 3-1-16,-16-26 46 0,21 45-1 16,-13-29 1-16,0-4 0 0,0-4-33 15,0 2 1-15,0 2-22 0,0-8 2 0,0 14-9 16,0-25 0-16,2 20 1 0,-1-3 0 15,2-5 28-15,-3 3 94 16,0-1-31-16,7 28-51 16,-18-50-35-16,6 26 1 15,-1 2-1-15,-11-1 1 0,-38 32-1 16,38-35-1-16,2-3-13 0,5-1 0 16,2 0-13-16,7 0 1 0,6-2-21 0,-7-1 2 15,5-7-53-15,10-13-4 16,19-4 66-16,0 7 1 0,16 4 15 15,-19 9 0-15,0 4 5 0,-2 1 1 16,-14 2 17-16,11 0 1 0,-14 2 24 16,-4 1 0-16,8 2 2 0,3 5 1 0,-28-3-12 15,26 27 2-15,-19-10 2 16,-10 4-26-16,-6-3-18 16,-6-4 1-16,6-7-57 0,-6-7 1 15,21-7-101-15,-10-1 1 0</inkml:trace>
  <inkml:trace contextRef="#ctx0" brushRef="#br0" timeOffset="60313.35">18454 3753 694 0,'-8'0'318'0,"2"15"-202"0,4 4-75 15,-1-4 1-15,-1 14-23 16,1 9 2-16,21 61 6 0,-16-118 3 15,24 83-19 1,-4-22 1-16,-6-15 1 0,-8-4-1 0,-2-5 2 16,-3-4 1-16,-3-1-5 0,-3-8 0 15,-2-1-12-15,-4 10 0 0,-3-7-30 0,12-16 1 16,-36 27-27-16,3-16 2 0,14-4-8 16,-1 0 1-16,14-1-16 0,-6-6 0 0,-4-12-84 15,21-4 65-15,6 14 82 16,10-22 1-16,12 18 15 15,1 5 0-15,4-2 3 0,25-9 1 0,-20 4-2 16,3 2 1-16,-3 2 6 0,-6 0-1 16,-3 1-4-16,-2-2 1 0,-4 0-5 15,-4-1 0-15,-15 8 2 0,8-7 0 16,-3 0-1-16,-7 1 0 0,0-1-1 16,-6 2 0-16,-1 6 0 0,-1 2 1 0,-3-4 11 15,1 14 2-15,-4-10 21 0,1 2 2 16,-17-8 7-16,1 21 1 0,-2 16 4 0,1 19 1 15,12-5-14-15,-1-1 1 0,9-1-24 16,0-23 0-16,3 16-13 0,0-17 1 0,10 12-47 16,6-6-105-16,-4-18 30 15,23 13 1-15,5-27-46 16,-23-12 1-16</inkml:trace>
  <inkml:trace contextRef="#ctx0" brushRef="#br0" timeOffset="60604.75">19042 3923 229 0,'0'-12'296'0,"0"8"-203"0,0 3 2 15,0-2-32-15,0 7-1 0,0 0-26 16,0-1 1-16,-1-3-28 0,1 5 0 0,0 2-12 16,0-3 1-16,-5 30-11 0,8-34-1 15,-1-18-27-15,1 28 1 0,-2-14-10 0,5 1 0 16,-1-4 28-16,1 3 1 0,3-7 18 16,34-31 0-16,-35 28 11 0,-5 10 0 0,0 3 57 15,3-7 67-15,-3 16-7 16,-7 10 9-1,25 27 10-15,-19 10 8 16,-1 10-62 0,-1-2-1-16,0-7-43 0,0-8 1 0,0-11-19 15,-1-3 1-15,-3 8 7 0,-14 21-24 16,-1-18-13-16,-20 13 0 16,19-43-16-16,-3-2 2 0,6-6-42 15,0-2 0-15,-6-2-307 0</inkml:trace>
  <inkml:trace contextRef="#ctx0" brushRef="#br0" timeOffset="61768.78">19343 3725 728 0,'0'19'389'0,"0"3"-240"0,0-1-73 16,0-6-65-16,0-3 1 15,0 17-10-15,0-3 0 0,-2 0-4 16,2-14 1-16,0-1-10 0,0-3 1 0,0-4-55 16,2-3-36-16,0-14 61 15,1 16 2-15,-3-4 17 16,3-3 1-16,4-5 13 0,21-23 0 0,-17 16 7 15,1-2 2-15,-4 11 3 0,-4 3 0 16,-2 3 13-16,-2 2 2 0,3-2 4 16,0 1 1-16,-2 1-7 0,3 3 0 0,-3-3-3 15,4 5 0-15,-2-2-4 0,0 2 0 16,-3-2-8-16,4 0 1 0,-2 1-8 16,-2-5 2-16,1 0-2 0,2 6 1 15,2-2-24-15,0-1-1 0,-5-7-7 0,6 2 2 16,5 1 21-16,36 4 2 0,-22-26 7 15,-7 8 0-15,1 4 3 0,-2 3 0 0,-2 4 12 16,2 2 2-16,-3 1 11 0,-1 2 1 16,-8 0-11-16,8 2 0 0,-9 1-9 15,14 2 1-15,-7-1-4 0,3-3 0 0,-3 1-4 16,0-3 1-16,-4-3-9 0,6 0-1 16,3-6-2-16,-29 9 1 0,19-5 5 15,-2 1 1-15,-8 4 3 0,4-3 0 16,-3-1 4-16,-2 1 1 0,-3 3 6 15,-21-25 0-15,8 34-3 0,-11 10 1 0,13 1-2 16,5 0 1-16,0 11 3 0,10-9 0 16,4-11 1-16,-3 11 1 0,6-1-7 0,0-10 2 15,1 5-9-15,7 1 1 0,11 3-28 16,-4-10-1-16,8-3-102 0,-6-10-70 16,12-2 59-16,-1-9 1 15,14-22 9-15,-21-8 1 0,-10 31 47 16,21-30 89-16,-25 28 11 15,14-29 0-15,-16 24 24 16,0-3 1-16,-1 5 21 0,-2 1 1 0,-4 12 2 16,3-5 0-16,-4 7-6 0,1 1 2 15,-2 6 21-15,1-1 18 0,1-1-48 16,-1 2 1-16,2 24 21 16,-2 6-30-16,0-1-34 15,0 0 0-15,0-3-8 0,0-9 0 16,0-16-2-16,1-4 1 0,1 14-13 15,-1-14 1-15,2 4-24 0,-3-11 1 0,2 4-6 16,-2 1 0-16,3-4 6 0,3-2 1 16,21-38-17-16,-14 11 40 15,1 5 31-15,1 2-1 16,1 11 21-16,-12 12 0 0,12-2 18 16,-4 4 0-16,-17 7 6 0,19-4 0 0,-16 8-16 15,10 4 0-15,21 26-28 0,-21-9 2 16,0-1-21-16,1 1 1 0,-5-2-55 0,1-1 0 15,-2-8-70-15,-3-15-1 0,0 0-151 16,0 0 1-16</inkml:trace>
  <inkml:trace contextRef="#ctx0" brushRef="#br0" timeOffset="62028.73">20305 3749 734 0,'29'-7'392'0,"-9"2"-335"0,-1 3 2 15,0-4-5-15,83-19-41 0,-86 21-11 16,-3 0 1-16,3 0-12 16,-5 0-19-16,-8 3 13 15,9-1 1-15,-13 2 8 0,-8 2-1 16,7-1 8-16,2 0 0 0,-1 3 5 16,-7 3-1-16,-23 37 38 0,22-4 37 15,1-3-38-15,1 4 1 16,5-13-16-16,2-20-1 0,2 1-1 15,5 7-28-15,6 0-70 16,1-9 1-16,-5-21-79 16,43 11 1-16</inkml:trace>
  <inkml:trace contextRef="#ctx0" brushRef="#br0" timeOffset="62468.25">21097 3716 575 0,'-11'2'286'0,"-1"7"-252"16,3 0 2-16,-2 1-19 0,-23 24 1 0,-7 4-15 15,13-11 1-15,2 1-13 0,-2-3 0 16,5-2-47-16,0-3 1 0,15-13-36 0,1-3 1 16,-13 10-35-16,18-12 0 15,1-1-101-15,1 7 159 0,9-8 112 16,-6 4 0-16,4-1 61 15,6 1 0-15,29 22 25 0,-26-19 1 0,3 12-19 16,-2 18 1-16,-8-6-27 0,-3-2 1 16,2-3-42-16,-5-16 1 0,1 10-34 15,1-2-1-15,-5-13-15 0,3 0 1 0,-3-3-43 16,2 6 0-16,-1-8-69 0,-2-9 1 16,6 4-45-16,2-3-1 0,22-43 7 15,-15 9 0-15</inkml:trace>
  <inkml:trace contextRef="#ctx0" brushRef="#br0" timeOffset="62879.73">21160 3803 147 0,'18'-49'223'0,"-7"20"-129"16,-1 5 0-16,-6 10-21 0,27-56 0 16,-27 66-17-16,-4 4 2 0,3-1-24 0,-3 1 2 15,0 4-21-15,0-2 1 0,0 3-12 16,0-1 0-16,3 25-4 0,-3 0 1 0,0-10-8 16,0 4 0-16,-3-4-14 0,0 1 2 15,-1-1 12-15,1-2 0 0,-3 5 5 16,4-11 0-16,0-3 9 0,2-6-1 0,0 3 11 15,0-9 2-15,0 8-1 0,0-4 0 16,0 1-12-16,0-1 1 0,2 1-10 0,-2-1 1 16,2 0-27-16,-1 1 0 0,2-1-22 15,2 0 1-15,-2 0 4 0,1 0 1 16,-1 0 18-16,2 0 0 0,-5 3 18 16,6-1 1-16,-6 4 10 0,2 0 0 15,21 24 14-15,-33-9 0 0,-6 12 17 0,3-11 1 16,0 0-5-16,3-4-23 15,10-15-8-15,0 1-1 0,0 8-7 16,7-10 1-16,-6-12-5 0,5 12 1 16,-4-2 7-16,2 2 1 0,2-4 12 15,-3 2 1-15,-4 5 37 0,-1 2 63 16,31 15-54-16,-50 14 1 16,13-19-4-16,-18 22-42 0,17-20-9 15,7-16 1 1,5 0-31-16,-1 8 0 0,11-13-176 0,-9-14-254 15</inkml:trace>
  <inkml:trace contextRef="#ctx0" brushRef="#br0" timeOffset="63052.75">21567 3664 654 0,'0'17'239'16,"0"-7"-237"-16,0-1 1 0,0 0-7 16,0-2 1-16,0 8-77 0,0-7 0 15,0 1-119-15,0-20-1 0</inkml:trace>
  <inkml:trace contextRef="#ctx0" brushRef="#br0" timeOffset="63692.23">21685 3545 471 0,'15'-31'355'0,"1"13"-171"15,-2 6-23-15,-2 3-39 16,23-15-42-16,-12 21-58 16,-15 6 0-16,-6 3-13 15,-1 1 1-15,-4-4-7 0,5 3 0 16,-4 1-13-16,2 38-1 0,-6-24-36 0,-2-6 1 16,-2-2-55-16,0 2 0 0,-2-4-19 15,-2-1 0-15,-4 1 11 0,-2 0 102 16,3-1 13-16,12-6 0 15,7-5-5-15,-21 13 1 0,30-19-1 16,-12 9 1-16,1-4-2 0,0 0 1 0,-3 0-2 16,6 1 0-16,-3-3 2 0,0 1 1 15,0 0 4-15,1 3 1 0,-1-5 14 16,0 5-1-16,2-2 11 0,-2 2 1 0,0 2-2 16,0 0 1-16,1 1 13 0,-1 1-31 15,0-2-14 1,0-1 0-16,0 3-7 0,0-2 0 15,0 3-32-15,0-5 1 0,0 3-21 0,0-2 0 16,0 0-3-16,0 2 1 0,0-2 8 16,0 1 1-16,-3 1-6 0,-1-1 72 15,-3 3 47-15,-2 5 1 16,-32 30 28-16,10-13 1 0,17-12-39 16,2-2 1-16,1-1-37 0,11-11 2 0,3-4-4 15,-3 6 0-15,6-3 0 0,2-3-14 16,25 1-5-16,-7-1 1 15,16-9-6-15,-21 8 1 16,-5 2 4-16,-2-1 1 0,-6 0 4 16,1 0 1-16,-3 2 2 0,0 1 0 0,-18 3 2 15,15-2 0-15,-4 3-3 0,-1-2 1 16,-6 4-3-16,2 1 1 0,-23 28-17 0,7-15 0 16,6-9 0-16,2 0 0 0,0-1 2 15,9-5 2-15,-7 11-2 0,6-7-1 0,10-10 10 16,-7 6 1-16,3-2 6 0,-7 19 0 15,7-9 5-15,0-1 1 0,0 2 11 16,0 3-1-16,0-3-6 0,0 4 1 0,0 0-10 16,0 3 1-16,0-2-10 15,0 2 0-15,0-5-110 0,0-12-159 16,-2-2 0 0</inkml:trace>
  <inkml:trace contextRef="#ctx0" brushRef="#br0" timeOffset="63896.74">21734 3877 455 0,'21'-20'311'0,"-2"5"-149"0,-8 7-96 16,1-2 2-16,21-13-2 0,-18 17 2 0,-8 6-5 15,-3 0 1-15,-1 1-10 0,-3 1 1 16,4 11 39-16,16 34-27 16,-14 4-33-16,-2-22-1 15,0 31-19-15,1-1-1 0,-2-11-12 16,2-4 1-16,-1-2-27 0,-3-3 2 0,-1-9-54 15,4-1 2-15,-8-18-116 0,4 12 0 16,-7-18-190-16,-5 10 0 0</inkml:trace>
  <inkml:trace contextRef="#ctx0" brushRef="#br0" timeOffset="64484.79">21744 3996 473 0,'0'-3'176'0,"0"2"-176"16,0 2 1-16,0-1-7 0,0 0 1 16,0 0 2-16,0 0 0 0,0-1-1 0,0 1 1 15,0 0 2-15,0 0 0 0,0 1 0 16,0 1 0-16,0-1 1 0,-2 3 0 0,2 0 3 16,0-3 1-16,0 0 13 0,0 2 0 15,-1 1 6-15,1-4-1 0,0 0 15 16,-2 6 4-16,0 0-25 15,2-4 2-15,-1 3-9 0,-1 1 0 16,2-3 0-16,-1 1 2 0,1 3 0 16,-2-2 1-16,2-5 1 0,0 0 2 0,0 6-4 15,0-6 1-15,0 5-1 0,0-3 1 16,0-2 6-16,0 5 1 0,0-1 9 16,0-2-34-16,-1-2-4 15,1 4 0-15,0-4-13 0,-5 2-1 16,2 3-5-16,0-4-1 0,3 2 19 15,-1-1 1-15,-4 2 10 0,2-1 1 0,0-2 11 16,1 1 1-16,2-2 15 0,-1 4-1 16,1-4 28-16,-4 4-8 15,0-3-28-15,4-1 0 0,0 0-13 16,-3 2 2-16,2 2-6 0,-3-3 1 16,1 1-1-16,-1 1 1 0,-3 3 1 0,1-3 1 15,-1 2 15-15,-6 2 1 16,12-5 12-16,-50 31 0 0,80-52-21 0,-70 46-1 15,78-51 19-15,-36 29 61 16,2-2-56-16,2 20 1 16,52-24-5-16,1-5 1 0,4-2 15 0,2 0 0 15,2-2-33-15,-1 2 2 0,-7 1-22 16,17 1 0-16,-41 3-47 0,-25 2-48 16,10-3-27-16,-16 3 0 15,-5 0-25-15,5-4 0 0,-27 1-244 16</inkml:trace>
  <inkml:trace contextRef="#ctx0" brushRef="#br0" timeOffset="64645.8">21286 4156 900 0,'35'-7'421'0,"-4"1"-386"0,-5 1 0 0,3-2-27 15,109-22 1-15,-111 22-52 0,23-7 0 0,-4 0-179 16,-4-4 0-16</inkml:trace>
  <inkml:trace contextRef="#ctx0" brushRef="#br0" timeOffset="66164.78">16546 5695 833 0,'0'-6'300'0,"6"3"-295"16,3-1 1-16,-1 1-4 15,10-1 0-15,1 2-6 0,4 0 0 0,6 4-6 16,-20 1 1-16,7 3 11 0,1 9 0 16,-13 3 5-16,1 3 1 0,-5 4 10 0,-5 0-1 15,2 2 19-15,-4-2 1 0,2-16-7 16,-1 11 2-16,-3 4-22 0,7-22 1 0,2-1-4 16,-1 1-1-16,1 2-21 0,3-8 2 15,2 4-68-15,0 3 2 0,1-8-49 16,31-3 0-16,-14-6 74 0,11-10 0 15,9-1 26-15,-23 22 42 16,9-4 22-16,-6 1 0 0,-9 6-9 16,-12 0 1-16,-2 1-23 0,4 4 1 15,-7-5-31-15,5 3 2 0,-2-3-55 0,0 0 0 16,0 2-45-16,0 0-1 0,1-2 31 16,-1 0 1-16,2 1 85 0,1 1 0 0,-3-4 69 15,1 2 1-15,-1 0 29 0,2 0 0 16,-1-1 94-16,-1 1-56 15,0 0-103-15,3 0-1 0,-3 0-28 16,2 0 0-16,-2 0-67 0,2 0-1 16,-4-3-142-16,0 2-1 0</inkml:trace>
  <inkml:trace contextRef="#ctx0" brushRef="#br0" timeOffset="66360.8">17135 5825 1063 0,'-4'0'456'0,"3"0"-421"0,1 0 1 0,0 0-17 16,0 0 1-16,-2 0-25 0,2 0 1 15,0 0-59-15,-1 0 2 0,1 0-126 16,0 0 1-16</inkml:trace>
  <inkml:trace contextRef="#ctx0" brushRef="#br0" timeOffset="68620.81">17319 5532 882 0,'-6'2'286'0,"6"-1"-294"0,0-2 1 0,3 1-26 16,-2 0 0-16,2 0-97 0,9 2-1 15</inkml:trace>
  <inkml:trace contextRef="#ctx0" brushRef="#br0" timeOffset="69336.81">17413 5379 706 0,'-7'16'364'0,"4"3"-285"16,3 2-1-16,0 1-16 0,2 92-1 0,2-89-24 15,7 14-1-15,-8-42-16 0,19 62 0 16,-4-27-11-16,11 15 1 0,-12-24-8 16,-11-12 0-16,10 23-15 0,-13-27 2 0,4 7-42 15,-7-9 1-15,0-1-43 0,-4 10 1 16,-1-11 2-16,1-9 1 0,-3 9 45 0,-28 10 0 16,15-15 41-16,-14-3 1 0,15-8 31 15,-3-3-1-15,-1-2 36 0,1-2 1 16,-4-5 2-16,12 10 2 0,13 12-35 15,-2 2 2-15,-8-6-35 0,17 10 1 0,-6-3-2 16,0 0 1-16,1-1-1 0,-1-1 0 16,4 0-30-16,0-3 1 0,6-4-126 15,35-38-81-15,-1-13 79 16,-21 10-1-16,-16 31 62 0,21-39 1 16,-5 19 64-16,-4-7 81 15,-6-2 15-15,-8 8 0 0,-4 8 11 16,-1 16 0-16,0-11 2 0,0 18 1 15,0-17-11-15,0 25 1 0,0-4-36 16,0 2 1-16,0 7-19 0,0-4 0 16,0 2 4-16,0 1 0 0,0 1-9 0,0 2 0 15,0 19-10-15,2 2 1 0,0-11-6 16,1-9 0-16,7 10-25 0,-1-9 2 0,-5-16-31 16,7 12 1-16,18 1-35 0,-13-14 0 15,10-8 12-15,-8-5 1 0,-2 3 55 16,12-12 1-16,-11 13 28 0,1-1 1 0,-2-1 5 15,0 2 1-15,-3 3 22 0,1 4-1 16,-11 7 10-16,0 0 1 0,3-5 9 0,-12 17 0 16,9-11 78-16,-3 8-54 15,0-2-60 1,0 5 0-16,5 9-10 0,-12 15 1 0,-5 5-10 16,-3-9 1-16,-1-1-38 0,-4 2 1 15,-14 10-69-15,8-15 1 0,16-13-20 0,-13 9 0 16,-14 29-24-16,11-5 106 15,6-1 52-15,18-31 1 0,-2 15 31 16,4-15 0-16,0-7 22 0,0 4 0 16,3-6-2-16,-2 11 2 0,9 4 23 15,2 4-53-15,2-3-27 16,1-2 0-16,-3-6-51 0,-5-8-111 16</inkml:trace>
  <inkml:trace contextRef="#ctx0" brushRef="#br0" timeOffset="69552.3">17713 5516 409 0,'0'-14'283'0,"0"4"-214"0,0 2 2 15,4 1-25-15,0-10 0 0,8-1-21 16,4 3 2-16,19-2 3 0,5 6 16 16,5 4-17-16,-29 6 2 15,20-3 5-15,-7 4 0 0,-18 5 2 16,15 5 0-16,6 12-5 0,-6 20-1 0,-13-4-5 15,-5 5-1-15,-1 1-13 16,-4 1 0-16,-5-23-11 0,1-2 1 0,-6 20-23 16,0-1-1-16,-4-6-58 0,-7 13-1 15,2-25-95-15,-2-7 2 0</inkml:trace>
  <inkml:trace contextRef="#ctx0" brushRef="#br0" timeOffset="69916.8">17615 5715 348 0,'6'-1'220'0,"1"-3"-158"15,1 0 0-15,3 0 19 0,25-12-46 16,-9 1-26 0,6 2-1-16,4-9-5 0,-16 9 1 0,-1-1-3 15,-13 7 1-15,0 2-9 0,13-10 0 16,-14 10-43-16,8-13-17 0,-10 4 40 15,-1-2 0-15,-3 2 13 16,-1 2 1-16,-1 7 7 0,-2-8 1 0,-2 4 7 16,-1-1 1-16,0 0 5 0,5 11-1 15,0-2 8-15,1-5 1 0,-6 4-3 16,7 2 0-16,0 0 46 0,0 7 7 16,-4-2-40-1,-20 7 1-15,24 20-9 0,0 6 0 0,0-5-9 16,0-1 0-16,0-3-9 0,0 11 1 15,3-30-12-15,-3-1 0 0,3 10-15 0,-3-6-1 16,3-2-44-16,0 1-1 0,-2-8-48 16,-4-17 0-16,2 13-149 0</inkml:trace>
  <inkml:trace contextRef="#ctx0" brushRef="#br0" timeOffset="70012.8">17788 5821 392 0,'-4'0'300'0,"3"0"-244"15,1 0 1-15,0 0-40 0,0 0 0 16,0 0-12-16,0 0 1 0,4 0-105 15,-3-5-262-15</inkml:trace>
  <inkml:trace contextRef="#ctx0" brushRef="#br0" timeOffset="70232.8">17405 5342 532 0,'27'-3'262'0,"-2"-4"-232"16,-2 0 0-16,0-1-19 0,106-35 0 16,-100 36-9-16,39-11 0 0,24-3-102 15,17-2-172-15,0-8-5 16</inkml:trace>
  <inkml:trace contextRef="#ctx0" brushRef="#br0" timeOffset="70564.8">18170 5229 272 0,'-2'0'40'0</inkml:trace>
  <inkml:trace contextRef="#ctx0" brushRef="#br0" timeOffset="70892.8">18299 5457 438 0,'0'20'253'0,"0"2"-166"0,0 0-34 16,0-8-40-16,0-1 2 0,-3 30-11 16,-1-25 1-16,-3 2-15 0,-1-7-1 15,2-8-12-15,-10 14-1 0,0-8-22 0,-21 0 31 16,23-10 52-1,5 1 48-15,3 0-50 16,-20 3 1-16,24-4 29 0,-4 3 1 16,21-8-6-16,-15 5 1 0,14 2 32 15,43 8 9-15,3-10-83 16,-27 2-1-16,37 1-14 0,-1 1 0 16,-12 0-3-16,1-3 1 0,-4-2 0 15,-5 2-1-15,-6-2-17 0,-5 0 2 16,-25 0-84-16,31-4-37 15,-38-3 35-15,17-8 0 0,-17-16-84 16,-13 5 0-16</inkml:trace>
  <inkml:trace contextRef="#ctx0" brushRef="#br0" timeOffset="71296.86">18403 5295 593 0,'-4'0'192'0,"4"0"-180"16,4 0 2-16,-4 0 2 0,3 0 0 0,0 0-14 15,8 0 1-15,10-1-104 16,12-9-119-16,5-6 139 16,-12-3 1-16,-8-1 30 0,0-2 0 15,-9 3 19-15,-2-2 113 16,-5-3 106-16,-2 18 77 16,0 0-173-16,-2 4 0 15,1 2 14-15,1 8 1 0,0-3-2 0,-2 6 0 16,-7 60 54-16,9-30-55 15,0 29-79-15,2-35 2 0,-1 32-17 16,5 37 0-16,-1-57-7 0,-2-8-1 16,3-8-9-16,-1-5 1 0,-1-7-25 15,-2-4 0-15,1 1-33 0,-3-12-1 16,3 2-15-16,-3-6-1 0,-4-10-1 16,4 10 0-16,-8-13-68 0,-17-41 59 15,7 13 74-15,-5-1 0 16,4 12 10-16,7 17 0 0,-1 4 4 15,0 6 1-15,-6 3 5 0,13 0 0 0,5 3-4 16,4-1 0-16,-3-2-25 0,0 0-1 16,0 0-88-16,-3 1-1 0,4-11-254 0</inkml:trace>
  <inkml:trace contextRef="#ctx0" brushRef="#br0" timeOffset="71408.34">18679 5457 281 0,'27'13'343'0,"-9"-2"-214"0,-6 1 1 0,5 6 11 16,29 26-92-16,-4 0-48 15,-28-35 1-15,-10-8-52 16,4 0 1-16,-7-4-113 0,5-6 0 0,-2-22-231 16</inkml:trace>
  <inkml:trace contextRef="#ctx0" brushRef="#br0" timeOffset="71492.35">18842 5120 315 0,'-8'-21'348'0,"3"14"-267"0,3 4 1 0,-1 0-50 15,3 2-1-15,-2 1-25 0,6 5 1 16,-1 0-131-16</inkml:trace>
  <inkml:trace contextRef="#ctx0" brushRef="#br0" timeOffset="71820.88">19415 5294 438 0,'20'-3'245'0,"-6"-2"-191"0,0 4 0 16,-3 0-29-16,16-1-1 0,-2-1-18 16,1 0 0-16,11-2-16 0,-11-1 1 0,-18 2-42 15,22-8 0-15,-15 1-42 0,-2-2 1 16,-5 1-29-16,-4-1 1 0</inkml:trace>
  <inkml:trace contextRef="#ctx0" brushRef="#br0" timeOffset="72204.35">19598 5130 124 0,'-14'0'134'0,"8"2"-70"16,1 5 1-16,-2-1 16 0,-9 15 2 0,10 2 6 15,-4 9 1-15,3 7-15 0,4 6 2 16,3-10 48-16,-3 35-19 0,0-2-78 16,0-4 1-16,3-7-19 15,0-43 2-15,3 19-11 0,3-8 0 0,0-18-12 16,8-1 1-16,-8-8-44 0,-3-2 1 15,0-1-16-15,33-10 1 0,-13-20 17 16,3-11 1-16,-9 13 34 0,0 0 0 16,-10 20 19-16,13-28 1 0,-14 34 15 15,-1 3 0-15,13-14 29 0,-13 17 1 0,-2 2 30 16,-3 6 1-16,26-6 0 0,-36 6 1 16,22 6-32-16,28 30 1 0,-27-22-23 0,0-3 0 15,10 1-12-15,-8-9 1 0,-7-7 1 16,-2-2 2-16,-1-1 2 0,6 0 1 0,-18-10 8 15,4 1-18-15,9-23-11 16,-30-11 1-16,-5 19-6 16,-13-4 0-16,13 16-9 0,1 2 0 15,4 5-23-15,2-1 0 0,13 5-35 16,-6-4-1-16,7 1-213 0,-17-19-210 16</inkml:trace>
  <inkml:trace contextRef="#ctx0" brushRef="#br0" timeOffset="72580.86">19841 4880 579 0,'10'25'390'0,"-2"-2"-266"0,-2 1 1 0,0-3-11 16,30 103 2-16,-23-87-5 0,17 67-70 16,-9-17-34-1,-5-19 1-15,-6-18-12 0,-1-9 0 16,-1 0-59-16,3-1-84 15,-8-34 28-15,2 12 1 0,-3-19-25 16,2-2 1-16,-6-11 16 0,7 4 2 16,10-52-11-16,-1 4 150 15,3 3 35-15,1 8 0 0,5-6 111 16,-12 37 39-16,-9 14-144 16,1-5 1-16,-3 7-39 0,-2 0 0 15,1 3-6-15,-2 0 0 0,-1-2 0 16,1 3 0-16,-4 5-3 0,-35 34 1 0,33-25 11 15,3-1 0-15,0 3 26 16,10-6 30-16,1 8-43 16,7 0-1-16,19 11-18 0,13-15-1 15,-5-9-16-15,1-6 0 0,-17-3-24 16,22 0 1-16,16 0-88 0,-15-8-243 16</inkml:trace>
  <inkml:trace contextRef="#ctx0" brushRef="#br0" timeOffset="73132.35">20171 5352 668 0,'0'0'281'0,"9"-3"-189"15,5-6-34-15,-5 3-51 16,9-8 0-16,16-11-9 0,-10 4 0 16,-19 17-9-16,3-9 0 0,-2 4 5 0,-4 0 1 15,-2 8 11-15,-5 11 0 0,5-17 14 16,-3 5 0-16,-2 4 18 0,1 0 1 0,-5 5 56 16,-37 27-2-1,32 9-52-15,5 8-1 0,4 7 23 16,10-3-31-16,1-34-27 15,6 20 0-15,3-6-7 16,13-10 0-16,4-15-40 0,-12-4 1 0,2-5-46 16,-12-1 0-16,0-7 4 0,19-9 2 15,-11-11 30-15,4-29 0 0,-7 4 18 16,1-5 39-16,-6 9 11 16,-4 15 1-16,-4 26 4 0,1-7 2 15,-1 10-2-15,-2 2 2 0,3-6 22 0,-2 6 0 16,-2 10-13-16,2-7 1 0,-1 0-14 15,3 5 2-15,-1 1-2 0,0 0 1 16,14 34-13-16,-16-27 1 0,3-9-7 16,-3 1 0-16,4 10-6 0,-3-14 0 0,4 7 4 15,-5-18 0-15,4 7 1 0,-1 2 0 16,3-2 13-16,34-10 2 0,-12-4 23 16,-5 7 0-16,-3 5 7 0,3 0 0 0,-11 5-12 15,-4 3 0-15,23 4-20 0,-7 15 0 16,-13 0-28-16,3 21 0 0,-10-30-94 0,2 17 2 15,-1-3-596-15</inkml:trace>
  <inkml:trace contextRef="#ctx0" brushRef="#br0" timeOffset="73464.37">21110 4892 449 0,'0'0'63'0,"-2"7"-362"0,2 4 170 15</inkml:trace>
  <inkml:trace contextRef="#ctx0" brushRef="#br0" timeOffset="73816.36">21137 5274 575 0,'12'10'307'0,"-4"-1"-216"16,-2 0 0-16,0 1-36 0,14 20 1 15,-9-13-43-15,-2 2 2 0,-6-5-38 16,0-1 1-16,-6-5-94 0,-7 6-50 15,-15 6 72-15,-5-12 0 16,-5-4-74-16,-1-4 117 16,3 0 92-16,0 0 1 15,12 0 43-15,9 0 1 0,6 0-30 16,0 0 0-16,1 0 8 0,5 0 2 0,8 0-5 16,-8 0 1-16,3 0-14 0,8 0 1 15,30 1 22-15,15 4 0 0,-4 2-9 16,9 6 0-16,2 2-28 0,5 1 0 0,53 9-2 15,-18-6-16-15,-17 7-11 16,-45-17-1-16,-15-6-3 0,-7-1 1 16,-8 0-37-16,-2-1-101 15,-9-6-11-15,2-4 0 0,-13 2-96 16,0-28 1-16</inkml:trace>
  <inkml:trace contextRef="#ctx0" brushRef="#br0" timeOffset="73980.35">20997 5255 462 0,'0'0'200'0,"0"0"-163"16,0 0 1-16,3 0-22 0,7 0-253 15,5-12-44 1</inkml:trace>
  <inkml:trace contextRef="#ctx0" brushRef="#br0" timeOffset="74308.85">21704 4963 507 0,'-4'0'172'0,"0"0"-189"16,8 0 2-16,-4 0-116 0,-4 1-166 15,4 2 165 1</inkml:trace>
  <inkml:trace contextRef="#ctx0" brushRef="#br0" timeOffset="74464.85">21688 5248 480 0,'0'9'297'0,"0"1"-241"15,0 0 0-15,2-2-37 0,0 11 0 16,-1-6-31-16,2-7-1 0,5 7-73 16,-7-12-1-16,-6-18-123 0,9 22 2 0</inkml:trace>
  <inkml:trace contextRef="#ctx0" brushRef="#br0" timeOffset="75212.85">21871 4902 277 0,'17'-12'206'0,"-2"-1"-44"0,5 0-26 16,2 5-55-1,30-18-56-15,-8 13 2 0,-28 10 2 16,-1 0 1-16,-7 3 27 0,6-1 16 15,0 0-31 1,-5 1-1-16,-6 2-4 0,-8 1 0 0,12 1-5 16,-3 4 0-16,21 34 16 15,-19-12 0-15,1 4-7 0,3 9 1 0,1 2-3 16,-1 6 0-16,-1 1-8 0,1 5 1 16,-3-1-14-16,-2 0 2 0,-1 0-11 0,-4-29 0 15,4 26 10-15,-1 0 0 0,-2-5-4 16,2-6 1-16,0 3 19 0,5 0 0 15,-4-7-22-15,3-5 1 16,-4-3-5-16,0-15 0 0,-1-3-1 16,-2-11 0-16,1 2 4 0,-1-3-1 0,0-1-2 15,0 1 0-15,0 0-9 0,0 0 1 16,0-3-5-16,0 0 1 0,-1-1-7 16,-1-3 0-16,-3 2-13 0,-11-45 1 0,-2 29-57 15,-26-19-25 1,-4 7-27-16,-7-3-9 15,6 12 43-15,11 5 0 16,2-4-99-16,-2-9 57 0,1-5 106 16,12 3 2-16,10 8 27 15,1 1 1-15,11 16 13 0,-9-18 0 0,10 17 10 16,2 6 1-16,-1-3 3 0,1 1 1 16,0 12 59-16,0-6 29 15,1 2-76-15,-1-4 0 0,2 5-18 16,1 4 1-16,1-2-10 15,-1 1-1-15,21 44 1 0,-14-29-8 0,-2 0-12 16,-6-15 0 0,5 15-32-16,-1-17 1 0,-3 0-16 15,-3-4 0-15,-1-1 21 0,2 2 0 0,-1-2 22 16,2 0-1-16,-2-2 14 0,0 0 1 16,0-6 11-16,5-22 0 0,-5 9 34 0,0-6 27 15,0 13-37 1,3-15 0-16,0-17-4 0,3 19 1 0,8 5 28 15,-2 3 3-15,14-2-21 16,3 14-1-16,-23 8-5 16,10 0 0-16,-9 5 8 0,16 13-25 15,-10 4-17 1,-4 2 0-16,-2-2-27 0,-3-7-1 0,-4 1-52 16,0-4-1-16,0 0-276 0</inkml:trace>
  <inkml:trace contextRef="#ctx0" brushRef="#br0" timeOffset="75441.14">21957 5234 383 0,'3'-7'165'0,"3"4"-157"0,-2-1 1 16,3 4-7-16,-2-3 0 0,5 0-3 15,1 2 1-15,-17 4-6 0,8-2 0 16,7 3 7-16,-5 2 0 0,-1 8 24 15,30 30-1-15,-40-6 149 0,-8 10 69 16,8-26-160-16,-10 19 0 16,1-7-57-16,1-4 0 0,14-29-16 0,1 0-1 15,0 3-83-15,8-4 2 0,-4-7-252 16,3-2 0-16</inkml:trace>
  <inkml:trace contextRef="#ctx0" brushRef="#br0" timeOffset="75944.64">22565 5122 654 0,'24'0'264'0,"-8"-2"-242"16,-2 0 1-16,3-2-16 0,30-8 1 0,-14 2-26 15,-3-3 0-15,26-13-180 0,-36 2-199 16</inkml:trace>
  <inkml:trace contextRef="#ctx0" brushRef="#br0" timeOffset="76112.14">22796 4894 278 0,'-14'0'234'0,"8"3"-45"16,1 5-96-16,4 7 1 16,-9 20-14-16,10-13 0 0,0 21-17 15,0 3 1-15,4 15 25 0,-1 7-45 16,3-3-39-16,1-3 1 16,3-4-23-16,-4-17-130 15,-1-18 8-15,-2-6 1 0,-3-19-85 16,-3-2 2-16</inkml:trace>
  <inkml:trace contextRef="#ctx0" brushRef="#br0" timeOffset="76229.17">22760 5215 290 0,'-12'0'264'0,"2"1"-181"15,3 3 0-15,-1 2-25 0,-16 11 0 16,11 1-32-16,0 3 0 16,5-3-25-16,2-5 1 0,3-10-120 0,1-2-157 15,4-9 3 1</inkml:trace>
  <inkml:trace contextRef="#ctx0" brushRef="#br0" timeOffset="76336.67">22812 5229 410 0,'0'5'339'0,"4"8"-178"15,-1-1-130-15,-3 0 2 16,3 8-31-16,2 1 1 0,-1-8-39 0,4 1 1 16,-2-11-88-16,-12-13 0 15</inkml:trace>
  <inkml:trace contextRef="#ctx0" brushRef="#br0" timeOffset="76452.67">22945 5162 584 0,'0'0'370'0,"0"5"-284"0,0 2 2 16,0 1-51-16,0 2 1 0,0 7-31 15,0 5 0-15,0 11-45 0,0-15 1 0,0 0-89 16,0-6-1-16,0-11-141 0,0 2-1 16</inkml:trace>
  <inkml:trace contextRef="#ctx0" brushRef="#br0" timeOffset="76740.67">22957 4970 269 0,'-4'-35'164'0,"0"14"-110"0,4 6 1 0,0 1 3 16,2-17 1-16,7 8 41 0,8-2-1 16,-2 17-42-16,1 2 0 15,-7 6 7-15,-14 4 1 0,7 0-19 16,3 0 0-16,3 14 29 0,28 35-5 15,-24-8-12-15,10 6 0 16,5 31 8-16,-8-22 1 0,2 2-28 0,1 0-1 16,-3-4-14-16,-3-1-1 0,-2 2-11 15,0 0 0-15,-5-5-9 16,2-1 1-16,-8-34-7 0,0 20 1 0,0-7-17 16,-3-20-1-16,1 12-33 0,-1-17 0 15,0 8-64-15,0-11 2 0,0 5-221 0,-4-41-127 16</inkml:trace>
  <inkml:trace contextRef="#ctx0" brushRef="#br0" timeOffset="77061.17">23020 5149 342 0,'0'-17'172'0,"0"6"-122"0,3 4-27 16,-2 0 0-16,1 2-15 0,3-7 2 15,-2 6 3-15,-3 14 0 0,0-6 73 16,3 1-1-16,-3 2-65 16,0 3 2-16,12 10-15 0,-16 16 1 15,-1-15-5-15,2-2 0 0,0 6-1 16,3-12 0-16,0-6 6 0,0-1 1 0,0 5 25 16,3 1 2-16,-3-6 37 0,0 4-1 15,0-10-19-15,0 8 0 0,1 23-2 16,-1-17-39-16,0 0-9 15,0 1 1-15,2-12-2 16,3 8 1-16,-2-14-3 0,3 7 1 0,-3-1-14 16,3-1-1-16,-1-2-45 0,1 1 0 15,-5-4-78-15,7 2 1 0,-2-9-161 0,26-29 1 16</inkml:trace>
  <inkml:trace contextRef="#ctx0" brushRef="#br0" timeOffset="77260.17">23336 5029 441 0,'16'0'349'0,"-7"3"-245"0,-1 1 1 16,-5 4-25-16,14 14 1 0,-11-1-38 0,-6 6 1 16,0 11-5-16,-8 2-30 15,-1-4-29-15,-2 0 2 16,-4-15-65-16,9-15 1 0,-7 3-253 0,-4-10-181 15,-5-5 373 1</inkml:trace>
  <inkml:trace contextRef="#ctx0" brushRef="#br0" timeOffset="77389.17">23252 5187 413 0,'0'0'242'0,"0"0"-171"16,0 0-1-16,1 0-10 15,1 0 1-15,3-1-31 0,7 1 1 0,6-1-25 16,8 0 0-16,7-5-11 0,-10 1 0 15,-11 2-56-15,13-7 1 0,12-5-98 0,-15-1 1 16</inkml:trace>
  <inkml:trace contextRef="#ctx0" brushRef="#br0" timeOffset="77856.67">23593 5004 458 0,'17'-5'288'0,"1"-2"-176"0,-4 2-82 15,-2 3 1-15,30-12-23 0,-22 11 0 16,0-2-9-16,0-1 1 0,-3 1-19 0,-2-2-1 15,-8 3-13-15,6-2-1 0,-5-1-37 16,1-5 3 0,-15 10 41-16,6 2 1 0,0 0 2 15,-2 0 2-15,13-27-9 0,-14 15 2 16,-5 29 3-16,5-28 24 0,2 2 12 16,-1 5 0-16,-1 3 24 15,-18-39 1-15,34 63 142 0,-10-12 60 16,-3-5-92-16,-8 12 0 15,18 26-21-15,1 14 1 0,7 29-52 16,-7-20 2-16,6 47 20 0,3 1 13 16,0-7-78-16,-2-37 1 15,-4-12-20-15,-8-24 0 0,1-5-4 16,-5-4 0-16,-2-19-3 0,2 5 1 16,-4-10-17-16,2 3 2 0,-6-7-14 0,2-1-1 15,2 0-23-15,-30-9 1 0,-2-14-16 16,-3-10-1-16,11 4-30 0,-3-2 0 0,-3-8-13 15,1-1 1-15,-1-2 18 0,4 2 0 16,5 5 66-16,3 0-1 0,8 10 39 16,4 2-1-16,2 13 37 0,3 9 0 0,3 2 10 15,-2 0 1-15,2 1-6 0,2 4 1 16,-2-5 27-16,0 2-50 16,3-1-32-16,0-1 0 15,1 2-69-15,1 0 2 0,29-8-215 16,-13 9 0-16</inkml:trace>
  <inkml:trace contextRef="#ctx0" brushRef="#br0" timeOffset="78156.17">24044 4841 713 0,'-9'0'328'0,"6"4"-194"0,0 0-97 15,2 1 0-15,1-3-37 0,-3 6 1 16,1-6-85-16,5-7 0 0,-3 5-114 16,0 5 0-16</inkml:trace>
  <inkml:trace contextRef="#ctx0" brushRef="#br0" timeOffset="78748.19">24272 4662 617 0,'-5'5'374'0,"2"0"-313"15,1 2 0-15,-1-1-41 0,-4 9 2 0,1-1-21 16,-5 11 1-16,0-5-13 0,-3 5-1 16,-1 1-3-16,-2 1 0 0,-7 13 7 15,8-15 0-15,1 1 12 0,2-7 1 0,6-6 1 16,1-2 1-16,6-11 4 0,0 4 0 16,0-3-6-16,0-1 2 0,6-1-28 15,-2 2 2-15,3-2-34 0,-1-1 0 16,36 0-37-16,-26-3 0 0,7-7-24 15,-12 4 1-15,-3 3-4 0,-8 4 2 0,4 2 79 16,-11 5 1-16,10-5 96 0,-3 4 0 16,-5 6 62-16,-4 33 0 0,-10-7 14 0,4-7 0 15,1-3-40-15,5-4 1 0,6-17-54 16,0 0 1-16,-4 11-27 0,6-7 1 0,7-10-8 16,7-7-15-16,-6 7-18 15,36 0 2-15,-14-8-10 16,-1-4 2-16,-9 2 11 0,10-4 2 0,-17 7 28 15,-9 7 1-15,8-4 27 16,-11 4-1-16,-8 7 11 0,10-5-1 0,-1 8-1 16,-2 22 1-16,-7-3-20 0,-6 17 1 15,2-4 0-15,-5 0-24 0,6-4-12 16,-1-1-1-16,6-13-34 16,3-7-1-16,0-3-54 0,3-7 0 15,0-6-65-15,0 2 2 0,0-21-263 0,0 15 150 16,-2-16 245-1,7-14 2-15,1 3 105 0,4 9 2 0,8-8 65 16,-5 6 1-16,0 6-14 0,-7 12 1 16,12-12-11-16,-7 16 0 0,1 1-26 15,-1 0 0-15,-8 0-31 0,11 0 0 16,-2 2-31-16,3 2 0 0,7 8-27 16,-7-2 1-16,-2 2-11 0,0 3 0 0,0-3-53 15,-4-7-105-15,3 3-1 16,5 2 2-16,-14-15-94 0,-9-10 1 15</inkml:trace>
  <inkml:trace contextRef="#ctx0" brushRef="#br0" timeOffset="79528.67">24725 4538 351 0,'6'-9'194'0,"-1"5"-124"15,-2 2 2-15,-2 0 25 0,-2 4 0 0,-1 4 46 16,7-4-39-16,-8 7-61 15,8 26 1-15,-18 21 17 16,-10-8-19-16,1 2-25 16,-20 25-1-16,29-52-17 0,5-3 1 15,6-11-15-15,2-8 0 0,-2 3-24 0,4-4 1 16,2 0-1-16,0-1 1 0,-2 2 16 16,4-1 0-16,-1 0 23 0,1 0 0 0,-3 0 36 15,3 0 1-15,-6 6 53 0,3 7-1 16,31 12-55-1,-46 17 0-15,9-31-26 0,-8 15 0 16,3-11-16-16,8-11 1 0,-9 13-7 16,12-14 1-16,-3-2-6 0,6-9 1 0,-3 15 1 15,4-7 2-15,-1-2 10 0,0-1 0 16,-2 5 18-16,38-4 1 0,-68 2 2 0,32-2 1 16,-9 4 1-16,3-2-1 0,-3 3 3 15,6 2-1-15,-9 1-9 0,-5 28 1 16,-4-13-7-16,-1 10-17 0,16-27 3 15,0 1 1-15,0 9-22 16,9-12 2-16,-4-14-10 0,3 11 1 0,35-6 16 16,-8-14 0-16,-15 4 16 0,-3 2 0 15,6-8 7-15,-12 10 1 0,-8 10 11 16,-1 1 2-16,-1 0 7 0,-1 2 1 16,0 0-8-16,0 0 0 0,0 0 20 15,3-3 0-15,0 5 8 0,-2-1 1 0,4 4 0 16,0 5 1-16,24 32-7 0,-21-6 0 15,0 7 24-15,-3 10-2 0,-5-30-38 16,2 22 1-16,-1-4-2 16,-1-9 1-16,0-10-8 0,0-11 1 0,-1-4-14 15,-1 7 0-15,-2 7-23 0,-7-10 2 16,6-20-3-16,-2 13 2 0,-42-4-90 16,16-20-1-16,1-7 91 15,-3-7 0-15,9 4 17 16,13 10 0-16,3 7 4 0,2 4 1 0,2 1 12 15,4 8-1-15,2-1 6 0,3 6 2 16,-6-10-10-16,3 5 1 0,0 0-11 16,0 0 0-16,0 0-3 0,0 0 1 0,3-2-5 15,2 1 0-15,6-4-9 0,35-16-1 16,-5 1 6-16,41-18 0 0,-13 13 21 0,5 1 1 16,13 5 12-16,2 7-1 0,5 5 25 15,-10 5 1-15,-2 2-17 0,-15 6 0 0,-4 6-23 16,-23 13 0-16,-14 9-14 0,-13 2 1 15,-16 3-23-15,-5 3 2 0,-15 6-55 16,7-20 1-16,-21 23-229 0,-39 30 2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22:36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19527 6636 253 0,'0'-7'126'0,"2"2"-85"0,1 3 1 0,0-3 7 15,-1 2 1-15,5-4-15 0,1 3 0 16,-10 7-8-16,5-3 1 0,5-4 32 0,0 2 10 16,32-12-15-1,-26 14 1-15,19-1 34 0,-16-3-28 16,11-4-41-16,16-4 0 15,-14 1-6-15,-7 1 1 0,-1 1-4 16,2 0 1-16,-1 1-1 0,-11 5 2 16,22-8-4-16,-22 11 0 0,25-3 45 15,-5 5-7-15,-17-1-18 16,1 5 0-16,30 1-7 0,-20-2 1 16,6 6-9-16,-10-5 1 0,-12-5 8 15,26 2 0-15,-7-2 7 0,11-2-22 16,-20 0-5-16,18-5 0 15,21-1-3-15,-32-1 1 0,-14 6-4 0,14-2 1 16,12 0 2-16,-11 3 0 0,-4 1-1 16,-1 0 1-16,-3 0-4 0,-9 0 1 0,7 0-1 15,-1 0 0-15,-1 0-18 16,-9 0-1-16,10 0-35 0,-11 1 0 0,8-1-59 16,-5 0 2-16,-17 0-270 0</inkml:trace>
  <inkml:trace contextRef="#ctx0" brushRef="#br0" timeOffset="9439.82">1621 12336 599 0,'-13'0'294'0,"2"4"-168"16,-3 13 3-16,5 3-91 16,-23 30 2-16,4 76 1 15,26-74-17-15,-1 50-17 16,0-16 0-16,3-21-4 0,3-8 0 15,2 0-1-15,1-3 0 0,3-5 0 16,-6-53 1-16,13 68 0 0,-3-28 0 16,5-4 3-16,8 4 1 0,-3-22 0 0,-11-10 0 15,23 7 4-15,-9-11 0 0,-10-6 3 16,11 0 0-16,5-15-4 0,16-24 0 0,-17-2-1 16,-2-5 0-16,-4-5-2 0,-2-1 0 15,-9-1 1-15,-2 0 1 0,-8 2-1 16,-4 0-1-16,0 33 0 0,-4 1 1 0,-4-21-2 15,-3 7 1-15,-12-4-7 16,3 27 0-16,-15 3-6 0,9 8 0 0,-2 4-3 16,15 1 1-16,-13 4-4 0,2 3 1 15,1 6-3-15,0 6 1 0,-3 13-18 0,12-8 0 16,6-9-52-16,-10 30-22 16,10-19 41-16,8-21 1 15,-1 9-12-15,-1-5 2 0,1-4-13 0,1-1 0 16,0-5 5-16,0-1 2 0,0 3 9 15,0 1 1-15,0-4 2 0,0 0 1 0,1 3-36 16,1 5 27-16</inkml:trace>
  <inkml:trace contextRef="#ctx0" brushRef="#br0" timeOffset="9647.82">1668 12889 146 0,'1'-2'213'0,"2"1"-101"0,0 1 1 16,2 1-9-16,-5 1 0 0,1 1-18 15,10 10 1-15,2 10-9 0,0 8 1 0,0-7-16 16,-3-2 2-16,-1-1-12 0,-1-3 0 16,0-1-14-16,-5-13 0 0,1 2-7 0,4 9 2 15,-5-12 7-15,3 3-15 16,-4-5-20-16,-7-6-1 0,10 10-3 16,-5-5 1-16,2 1-48 0,-2-1-239 15,-7-1-457 1</inkml:trace>
  <inkml:trace contextRef="#ctx0" brushRef="#br0" timeOffset="11227.82">2193 12219 710 0,'0'0'360'0,"0"0"-167"0,0 15-5 16,1 11-79 0,1 14-60-16,1 43-40 15,4 114 2-15,-10-237-7 0,6 179 0 16,-3-74-9-16,0-9 0 0,0-5-24 16,0-2 1-16,0-52-27 0,0 23 1 0,0 21-56 15,0-5 1-15,0-9-76 0,-3-20 1 16,3 8-185-16,0-6 102 15,3-34 210-15,-3 20 1 0,4-1 87 16,7-64 0-16,-1 35 55 0,1-2 0 16,-2-1 18-16,1 2 1 0,-2 1 94 0,3 7-49 15,0 7-50 1,-7 17-41-16,0 3-41 16,3-9 2-16,-3 9-10 15,-11 5 1-15,7-4-18 0,3-1 0 0,-6 2-29 16,3 0 2-16,0 1-20 0,-3 2 1 15,-2 1 18-15,0 0 0 0,2 3 25 16,-39 39 0-16,28-33 15 0,4 0-1 0,6-9 8 16,-10 14 1-16,10-12 19 0,4-3-1 15,-3 4 27-15,6-11-1 0,-3 7 6 16,4 1 2-16,6 21 47 0,19-3-17 16,2-6-50-1,20 7 0-15,-15-8 26 0,9 5-2 16,1-3-36-16,-16-5 1 15,-9-5-15-15,-2 1-1 0,-11-5-10 16,-1-2 1-16,8 4-3 0,-4-1 2 0,0 1-5 16,-7-6 0-16,-12-3-14 0,8 3 1 15,8 3-38-15,-8-3 1 0,0 0-68 0,0 0 0 16,0-3-160-16,-4 0 0 0</inkml:trace>
  <inkml:trace contextRef="#ctx0" brushRef="#br0" timeOffset="11435.32">2332 12055 624 0,'7'0'229'0,"1"0"-227"0,-1 0 1 15,2 0-8-15,1 0 1 0,17-1-60 16,-7 0 1-16,-1-3-85 0,-3-2 0 0</inkml:trace>
  <inkml:trace contextRef="#ctx0" brushRef="#br0" timeOffset="11527.34">2551 12169 320 0,'-4'21'273'0,"-3"4"-115"16,1 1-81-16,3-8-67 15,-11 67 1-15,14-74-27 16,-3-5 0-16,-2-2-319 0</inkml:trace>
  <inkml:trace contextRef="#ctx0" brushRef="#br0" timeOffset="12271.82">2502 12110 492 0,'0'0'264'0,"1"0"-193"0,1 0 0 0,7 0 44 15,5-3-74-15,13-3-39 16,1 2 1-16,17-7-6 0,-24 5 0 16,3 1-29-16,-11 0-77 15,7-4 49 1,6-1 1-16,-20 2-7 0,-4 2 0 0,-4 5-114 15,0 1 89-15,2 1 83 16,-1-3 0-16,-1 3 14 0,1-1 2 16,-4 3 26-16,-1 1 1 0,2 0 13 15,-1 2 0-15,-38 35 3 0,28-18 0 0,-8 27 46 16,6-3-17-16,-2-2-66 16,10-12 1-16,3-10-13 15,3 0 0-15,3-8-103 0,-9 6-328 16</inkml:trace>
  <inkml:trace contextRef="#ctx0" brushRef="#br0" timeOffset="13059.4">1406 12428 58 0,'-10'-3'44'0,"4"2"-11"0,2 1 1 15,-2-3 22-15,3 1 1 16,-10-1 23-16,2 1 0 0,-11 4-7 16,-5 9 2-16,6 8-19 0,-12 27 1 0,3 13 17 15,-3 22-45-15,5-2-24 16,11-18 0-16,11-24-7 15,6 1 1-15,0 7-61 0,0-20-100 16,3-3-182-16</inkml:trace>
  <inkml:trace contextRef="#ctx0" brushRef="#br0" timeOffset="13467.87">2888 12014 478 0,'-3'0'220'0,"2"2"-155"0,1 1 0 0,1 17 121 16,9 21-44-16,48 159-27 15,-38-141-12-15,8 41-54 16,-8-23 1-16,-9-20-25 15,-7 2-1-15,-1 11-5 0,-5 28-24 16,-6-12-30-16,-7-43 0 16,-3-6-133-16,-20 5-145 15,-11-14-158-15</inkml:trace>
  <inkml:trace contextRef="#ctx0" brushRef="#br0" timeOffset="13719.9">3219 12662 321 0,'9'0'299'0,"-3"4"-188"0,-1 0 0 15,0 5-9-15,3 4 2 0,2 15-23 16,-7-8 2-16,-2-2-25 0,-1-4 0 15,0 2-21-15,0-3 0 0,0 2-26 16,0-7 1-16,0-2-23 0,-1-1 1 0,-1 14-99 16,-1-15-136-16,-5 10 31 15,8-28 2-15,-7 10-213 0</inkml:trace>
  <inkml:trace contextRef="#ctx0" brushRef="#br0" timeOffset="14171.88">3314 12623 386 0,'0'-1'252'0,"0"1"-122"0,0-4-68 15,1 2-52 1,1-2 0-16,0 1-6 0,1-2 1 16,-3 8-1-16,6-7 1 0,-1 1 30 15,1 1 1-15,35-17 44 0,-22 23 87 16,4 7-77-16,10 18 0 15,4 42 69-15,-14 11-46 16,-3 4-77-16,-11-13 0 0,-4-15-9 16,0-5 1-16,1 5 19 0,-5 20-11 15,1-12-22 1,-2-87 0-16,0 66-2 0,0-14 0 0,0-13-5 16,0-14-1-16,0 0-19 15,-2 9 1-15,-7-8-62 0,0-18-57 16,-43 11-18-16,-22-50-201 15,27-10 35-15,13-3 0 16</inkml:trace>
  <inkml:trace contextRef="#ctx0" brushRef="#br0" timeOffset="14295.87">3322 12291 484 0,'0'0'275'0,"0"0"-227"0,0 0 0 16,0 0-41-16,0 0 0 0,0 0-50 15,0 0 1-15,0 0-126 0,0 0 2 0</inkml:trace>
  <inkml:trace contextRef="#ctx0" brushRef="#br0" timeOffset="14435.87">3213 12357 652 0,'-2'0'331'0,"2"0"-274"0,0 0-107 16,0-2-116-16,0 1 0 0</inkml:trace>
  <inkml:trace contextRef="#ctx0" brushRef="#br0" timeOffset="15958.49">1256 12470 447 0,'-14'0'293'0,"-1"0"-197"16,5 1-62-16,0-1 1 0,-9 7 4 16,-7 8 1-16,3 24-7 0,9-4 0 15,5 15-11-15,1 7 2 0,7-24-9 16,-1 32 1-16,2 3-6 0,0-33 1 0,7 101-4 15,0-73 0-15,8-2-7 0,1-8 0 16,5-2-8-16,-1-8 1 0,2-9-32 16,-1-2 1-16,-1-11-55 0,1-6 1 0,-10-14-75 15,11 3-1-15</inkml:trace>
  <inkml:trace contextRef="#ctx0" brushRef="#br0" timeOffset="18899.46">4290 12475 795 0,'-7'3'339'0,"6"-1"-295"15,1-4 0-15,1 4 5 0,-1 0 1 16,2-2-25-16,1 0 0 0,0 0-18 16,17 10 1-16,9-9-7 0,-3-1 0 0,22 0-83 15,-25 0-290-15,-8-4 37 16,13-3 1-16</inkml:trace>
  <inkml:trace contextRef="#ctx0" brushRef="#br0" timeOffset="19087.46">4280 12784 845 0,'-5'0'400'0,"4"0"-349"0,2 0 1 15,-1 0-10-15,0 0 1 0,4 0-18 16,-3 0 2-16,4 0-17 0,19 0 0 16,9-2-10-16,-4-1 1 0,20-4-65 0,-14 0 0 15,-19 3-203-15,18-2-1 0</inkml:trace>
  <inkml:trace contextRef="#ctx0" brushRef="#br0" timeOffset="23151.46">5386 12320 462 0,'-9'0'268'0,"0"0"-203"15,4 0 2-15,-1 0-12 0,0 0 0 0,-8 1-13 16,3 4 1-16,-7 1-17 0,30-6 2 15,-27 11-10-15,7-1 1 0,-26 33 1 16,25-17 0-16,0 5 3 0,4 6 0 0,2 21 14 16,0 13-1-16,3-35-24 15,0 31 0-15,3-42-4 0,0 32-1 16,5 5-7-16,1-31 1 0,8 5-3 16,-2-18 1-16,7-4-39 0,25-2-129 15,-27-14 25 1,34-6 0-16,-40-1-96 0,12-15 1 0</inkml:trace>
  <inkml:trace contextRef="#ctx0" brushRef="#br0" timeOffset="25627.07">5675 12298 701 0,'-19'0'366'0,"10"0"-299"16,3 0 1-16,1 0-46 0,4 0 1 15,-1 0-6-15,12 0 17 16,-4 0-26-16,12 0 1 0,25 0-4 16,5 2 0-16,22-2 0 0,-45 1 1 15,24 5-4-15,-4-4 0 0,-4 3-1 16,-4-4 0-16,-5 4-2 0,-3-2 0 0,5 3-5 16,-17 0-1-16,-3-3-51 0,-5-1-30 15,-9-2-3-15,0 1 2 16,-3-2-9-16,0 1 2 0,0 0-1 15,-5 0 0-15,-27-1-6 0,0-3 1 16,-1-1-63-16,-9 3 106 16,-2 2 59-16,24 1 0 0,6 0 45 15,-24 2 1-15,-10 3 30 0,23-4 0 16,4 1-2-16,16 3 1 0,-20-1-10 16,9 5 0-16,11 1-1 0,0 3 0 0,3 5-8 15,0 2 0-15,3 2-3 0,2 4 2 16,-3 0-10-16,3 1 0 0,0 1-22 15,0 0 1-15,0-17-13 0,0 13 0 0,0 2-7 16,0-2 0-16,0-2-6 0,0 2 0 16,0-5-27-16,0-1 2 0,0 1-116 0,0-13-82 15,0-3 93 1,-2 15 2-16,1-21-157 0,2-10 143 16,-1 15 146-1,-1-2 1-15,1-1 42 0,0-2 0 16,1-5 26-16,-4-11 2 0,8 2 108 0,5-9 5 15,4 9-104 1,9-5 0-16,0 18-18 0,5-1 1 0,-11 4-28 16,9 0 0-16,3 3-22 0,3 0 1 15,-4 3-10-15,-14-3 0 0,27 8-11 16,-19-4 1-16,-4 0-49 0,-1 0 0 0,-11-5-176 16,-1-1-153-1</inkml:trace>
  <inkml:trace contextRef="#ctx0" brushRef="#br0" timeOffset="25843.06">5678 12938 652 0,'-3'0'332'0,"3"1"-262"0,0-1-1 0,0 0-1 16,0 0-1-16,0 0-2 0,3 2 2 0,0-2-30 15,6 1 2-15,26 7-17 0,10-8-1 16,1 0 5-16,-14 0-13 15,-3 0-10-15,19 0 0 16,1 0-2-16,-4 0 0 0,-7 0-2 16,-12 0 1-16,-1 0-46 0,4 0 0 0,-11 0-78 15,-5 0 0-15,-10 0-129 0,0-4-1 16</inkml:trace>
  <inkml:trace contextRef="#ctx0" brushRef="#br0" timeOffset="28279.57">6519 12619 845 0,'-3'0'369'0,"5"0"-293"0,1 0-1 16,0 0-24-16,8 0 0 0,6 0-29 0,9 0-1 16,18 0-16-16,-3 0 1 0,-22-1-5 15,44-1 0-15,-23-2-6 0,0-1 0 16,-5-1-26-16,-2-2-1 0,-4 1-36 0,-2 3 0 16,-8-2-34-16,-10 5 0 15,3-5-9-15,-2 2 1 0,-1-5-9 0,-23 10 0 16,16-7 2-16,-4-1 0 0,-9-29-87 15,-2 48 79-15,-26-52 122 16,28 34 0-16,-27-9 68 0,16-2-1 16,6 9 48-16,2-1 2 0,5 8-6 15,3-1 0-15,-1 4-13 0,-12 2 0 0,1 26 66 16,12 19-42-16,0 5-85 16,5 8 0-16,1-39-27 15,1 25 0-15,4-9-17 0,-1-3 0 0,1-5-109 16,4-8 0-16,-1-6-213 0,-4-14 0 15</inkml:trace>
  <inkml:trace contextRef="#ctx0" brushRef="#br0" timeOffset="28835.57">7272 12257 615 0,'-8'34'426'0,"4"11"-189"16,1-10-163-16,-2-5 0 0,-2 116-39 15,7-124 1-15,1 32-6 0,5-43-20 16,8 39-9-16,14 21 1 16,-4-47-1-16,10-12 0 0,-11-7-5 15,2-1 0-15,-12-11-14 0,9-2 2 0,1-11-16 16,-2-11 2-16,9-24-1 0,-12 16 1 16,1 1 5-16,-5-2-1 0,1-13-22 15,0-11 23-15,-3 3 22 16,-2 14 0-16,-9 32 1 15,1-17 1-15,1 3 1 0,-3 20 0 0,0-14 0 16,0-7 1-16,0 16 2 0,0 8 0 16,0-5 1-16,0 10 0 0,0-9 14 15,0 19 19-15,0-7-14 16,0-2-1-16,0 5 4 0,0 1 0 16,0 30 3-16,0-8-1 0,0 5-2 0,0 2 0 15,0-7 20-15,0 23 2 16,0 2-32-16,0-1 0 0,0-3-13 15,1-1 1-15,-1-11-4 0,2 1 1 16,1-18-23-16,-3-3 0 0,1 5-49 16,-1-10 0-16,0-8-98 0,0 5-1 15,-4-9-203-15,1-6 1 0</inkml:trace>
  <inkml:trace contextRef="#ctx0" brushRef="#br0" timeOffset="31796.14">7825 11810 667 0,'0'0'299'0,"3"7"-216"0,0 5-1 15,6 17 50-15,12 29-53 16,53 158-59-16,-59-179 2 0,3 28-12 16,-4-1 0-16,-1 2-5 0,-11-3 1 15,-1-1-5-15,-2-1 1 0,-5 1-10 16,-9 1 1-16,-11 8-108 0,-21 8-215 15,-6-38 16 1,5-23 1-16</inkml:trace>
  <inkml:trace contextRef="#ctx0" brushRef="#br0" timeOffset="33387.69">8061 12646 606 0,'-1'0'239'0,"1"0"-229"15,0 0 1-15,0 0 9 0,0 0 2 0,0 1-1 16,0-1 0-16,1 1-11 16,1 2 0-16,0 0-5 0,1 2 0 0,-2 1-3 15,2 0 0-15,17 34 0 0,-14-18 1 16,1-9-2-16,-4-1 0 0,2-3-5 16,-4-7 0-16,2 1-28 0,-2-3 2 0,-1 0-83 15,-4-5 1-15,7 6-72 0,-2-4 0 16</inkml:trace>
  <inkml:trace contextRef="#ctx0" brushRef="#br0" timeOffset="33532.14">8145 12372 458 0,'-8'0'331'0,"3"0"-245"0,2 0 1 16,2 0-28-16,1 0 1 0,-4 1-47 15,3-1 2-15,2 1-22 0,-2 1 1 0,1-1-45 16,-2 0 2-16,2-1-89 0,0 0 0 15</inkml:trace>
  <inkml:trace contextRef="#ctx0" brushRef="#br0" timeOffset="34659.64">8350 12236 820 0,'0'0'441'0,"0"3"-375"0,0-2 2 15,0 2-17-15,2 6 0 0,3 10-11 16,7 1 1-16,8 24-20 0,1-6 1 0,13 23-15 15,-9-18 0-15,-3-4-6 0,-1 0 1 16,-1-4-3-16,-1-2 0 0,-3-5-25 16,1-4 2-16,-11-15-51 0,0-2 2 0,14 13-91 15,-19-19 2-15,4-6-192 0,11-20 118 16,-1-32 198-16,-7-3-1 16,1-2 93-16,-5 10 0 0,-2 13 145 15,-1-23 29-15,1 1-124 16,-1 14 0-16,-1 9-10 0,0 23 0 15,0 15-51-15,0-4 1 0,0 9-27 16,0 2 0-16,-1-2-9 0,-1 5 1 16,-5 58-6-16,-2-34 1 0,1-4-3 15,-3 3 0-15,-3 6 1 0,-4 6-24 16,-8 21-24-16,9-34 0 16,8-7-95-16,1-8-71 15,6-14 148-15,1-2 2 0,1-2 55 16,-4 0 1-16,11-4 30 0,-6 3 1 15,2-1 45-15,4 1 2 0,2-1-2 0,43-21 1 16,-29 27-33-16,3 2-1 0,-2 5-11 16,0 6 0-16,-1 2 9 0,0 3 0 15,-3 1-20-15,3-2 2 0,3 5-24 16,-13-9 2-16,-7-13-26 0,0 0-1 16,8 8-91-16,-11-11 1 0,0-5-52 0,-6-7 2 15,23-43-150-15,-19 9 13 16,1-22 282-16,1-1-1 0,0-8 113 15,0-49 1-15,-3 51 65 0,0-6 1 16,0 5 14-16,0 28 0 0,0 64-12 16,0-26 1-16,-3-17-71 0,3 6 2 0,-3 23-48 15,0 1 0-15,6 19 30 0,-6 42-21 16,3 5-33 0,-2-31 1-16,-1 39-9 0,-2-8 0 0,-2-11-6 15,-9 53 0-15,9-58-31 16,5-26 2-16,-8 27-100 0,6-4 0 0,-2-11-227 15,0-10 0-15</inkml:trace>
  <inkml:trace contextRef="#ctx0" brushRef="#br0" timeOffset="35188.08">9324 12475 519 0,'-18'-1'392'0,"7"1"-285"0,3 0 1 16,1 0-62-16,-10 0 0 0,-9 13 24 16,-8 26-17-16,11 0-41 15,12-4 1-15,5-10-10 16,6-2 0-16,0-12-7 0,0 5 1 0,0-7-12 16,3 7 1-16,0-13-38 0,3 1 2 15,2 9-23-15,-8-22-1 0,3 5 12 16,6 2 1-16,33-2 44 0,-20-27 1 0,-9 9 17 15,8-10 0-15,-10 16 16 0,-1 2 1 16,-5 12 56-16,-2 1 1 0,7-4-14 16,-10 9 2-16,0 0-7 0,3 4 0 0,20 30 2 15,-17 3 1-15,-3-5 27 0,2 32-30 16,2 2-37-16,-2-2 0 16,6 32-1-16,-3-65-1 15,2-5-2-15,1-6 2 0,-3-7-6 0,2-8 1 16,0-4-4-16,-4-3 1 0,-11-9-14 15,13 6 0-15,-3-8-46 0,7-7 0 0,28-32-82 16,-16-7 1-16,-11 19-195 0,-10 16-1 16</inkml:trace>
  <inkml:trace contextRef="#ctx0" brushRef="#br0" timeOffset="40539.19">10226 11848 805 0,'-5'0'309'0,"3"1"-250"0,4 0 1 0,0 9 6 16,1 5-1-16,3 19-18 0,17 26 0 15,-5-14-21-15,1 1 0 0,18 47-6 16,-6-8-13-16,-2-2-6 16,-8-24 1-16,-7-19-7 0,0-6 0 15,-5-1-22-15,1-5 2 0,-2-7-39 0,-3-13 2 16,-5-5-65-16,3 0 2 0,3 5-204 16,-9-38 10-16,23 20 83 15,-3-51 179 1,6-43 105-16,-8 34 1 0,-1 12 46 15,3-29 0-15,-3 33 0 0,-5 7 1 16,2 24 45-16,-8 19 53 16,1-3-113-16,1 15 0 0,-3 5-38 15,-7-13 0-15,7 39 1 0,-13 20-26 16,-6-16-16 0,0 2 1-16,-3-10-3 0,-6 5 1 0,10-18-19 15,1-1 2-15,4-6-12 0,8-13 2 16,2-1-12-16,1 0 0 0,-8 5 18 0,14-13-1 15,-4 6 15-15,1 0 0 0,0 0 5 16,6 0 1-16,22-1 10 0,-8 1 0 16,3 4 11-16,12 4-1 0,-10 5-4 15,-2 6-1-15,-2 0-10 0,6 9 1 0,-21-23-5 16,8 10 0-16,-2-4-14 0,-2-3 0 16,0-2-36-16,-8-5 1 0,-2-2-31 15,5-1 0-15,6-9 35 0,-14-1 1 0,23-30 35 16,-11 5 0-16,-4-5 13 0,0-1 0 15,-4-6 19-15,2-6-1 0,-6 25 26 16,2-28 0-16,-1 2 20 0,1 3-1 0,-2 12 4 16,0 15 0-16,0 11-12 15,1 6-1-15,-1 14-13 0,-1 17 0 0,1-18-23 16,-3 45 1-16,-2-3-15 0,1 6 0 16,-3 3-7-16,0-3 0 0,0-1-2 0,0-2 1 15,2-5-9-15,2-5 1 0,2-7-41 16,-1-2 0-16,2-8-67 0,0 5 2 0,0-23-66 15,0 4 2-15</inkml:trace>
  <inkml:trace contextRef="#ctx0" brushRef="#br0" timeOffset="40876.19">10848 11685 915 0,'-11'0'428'0,"3"0"-366"0,2 0 1 0,0 0 11 16,0 0-53-16,4 0-30 15,-5 0 0-15,14 0 0 16,-10 0 1-16,3 0-2 0,0 0 1 16,3 0-21-16,-1 0 0 0,1 0-10 15,6 0 0-15,-9 0-16 0,28 0 0 0,-7 1-14 16,-16 0 2-16,13 0-47 0,-10 0-61 16,-37-3-139-16</inkml:trace>
  <inkml:trace contextRef="#ctx0" brushRef="#br0" timeOffset="41203.72">11038 12378 821 0,'-3'41'372'0,"0"-3"-295"15,0-2-40-15,3-8-32 16,-8 97 1-16,8-110-48 0,0 10 1 16,0-29-120-16,0 24 1 0,-1-18-153 15,-1 5 2-15</inkml:trace>
  <inkml:trace contextRef="#ctx0" brushRef="#br0" timeOffset="41419.69">11187 12437 511 0,'-9'0'307'0,"3"0"-278"15,-1 0 1-15,0 0-16 16,2 0 1-16,-7 2-7 0,0-1 1 16,-7 3-9-16,4 3 1 0,4 1-7 0,-9 7 1 15,29-18-2-15,-16 14-1 0,2-4 8 16,-10 29 1-16,16-29 16 0,4 17 0 0,9-4 56 16,10 5-4-16,21 13-52 15,-17-18 2-15,-16-14-15 16,17 11 0-16,-9-7-3 0,3 0 0 0,-12-8-81 15,-2-1 2-15,-3-5-401 0</inkml:trace>
  <inkml:trace contextRef="#ctx0" brushRef="#br0" timeOffset="41730.69">11078 11665 634 0,'0'-3'248'0,"0"0"-238"0,0-1 0 0,3 2-3 16,0-1-1-16,7-4-5 0,9-3 1 16,0 6-9-16,10-3-1 0,-7 6-13 0,-3 1 0 15,-3-1 8-15,-2 1 2 16,-5 0 13-16,-7 0 0 0,-1 1 1 0,-7-1 1 15,12 2 1-15,-6 4 2 0,0-3 2 16,-1 2 0-16,1 1 2 0,1 30 1 16,-4-18 0-16,1 0-1 0,1 13-5 0,1-1 0 15,0 8-3-15,0-20 0 0,0 4-42 16,0 21 1-16,0-1-188 0,0-2 0 0</inkml:trace>
  <inkml:trace contextRef="#ctx0" brushRef="#br0" timeOffset="43039.7">11866 11905 792 0,'-37'30'408'0,"14"-4"-336"0,5-1 1 15,4 1-20-15,-47 102 0 0,58-101-25 0,1 25 0 16,11 11-7-16,10-26-15 16,2-12-7-16,32 56 1 15,8-39-12-15,-18-26 2 0,1-5-41 16,2-2 0-16,4-5-91 0,-1-3 1 0,-23-6-86 15,1-5 1-15</inkml:trace>
  <inkml:trace contextRef="#ctx0" brushRef="#br0" timeOffset="43759.71">12329 11754 870 0,'-7'0'409'0,"6"0"-337"15,1 0-48-15,0 0 2 16,1 0-5-16,1 0 2 0,1-1-16 0,6-1 0 16,22-5-7-16,9 0 0 0,-13 0-21 15,2 3 0-15,1-1-24 0,-7 2 0 0,-2 2-18 16,-1 1 1-16,-6 0 24 0,-2 0 0 16,-7 0 28-16,-4 0 0 0,-11 2 7 15,16 2 1-15,-8 1 3 0,-2-1 0 16,-2 1 1-16,-4 7 1 0,-20 35 5 15,11-29 1-15,-2 11 3 0,4-7 1 0,12-7-2 16,-7 23 1-16,9-18 3 0,2 17 1 16,-1 2 3-16,2-18 1 0,0 26 14 15,2 8-18-15,-2-28-13 16,4 48 1-16,-3-28-9 0,2-11 0 16,1-8-51-16,-4-4 1 0,0-4-80 0,0 8 1 15,-4-23-156-15,1-3-1 0</inkml:trace>
  <inkml:trace contextRef="#ctx0" brushRef="#br0" timeOffset="43903.7">12455 12219 483 0,'16'-5'249'0,"6"3"-205"16,-1 2-34-16,2 0-54 15,92-3-27 1,-93 3-349-16</inkml:trace>
  <inkml:trace contextRef="#ctx0" brushRef="#br0" timeOffset="44119.2">12384 12422 639 0,'-7'5'268'0,"6"-2"-150"0,7 3 34 15,11-3-55-15,15 2-58 16,11 1-34-16,95-4 1 16,-167-2-4-16,82-1 1 0,-11 0-4 15,5-1 1-15,-6 0-6 0,-22 2 0 0,19 0-44 16,16 0 1-16,-39 0-60 0,11 0-1 16,-15-2-112-16,8 0 0 0</inkml:trace>
  <inkml:trace contextRef="#ctx0" brushRef="#br0" timeOffset="45675.2">12893 12100 808 0,'13'0'316'0,"-1"0"-307"15,4 0 2-15,2 0-8 0,0 0 1 16,16 0-6-16,7 0 0 0,7 0-116 15,34-1-216-15,7-12-159 16</inkml:trace>
  <inkml:trace contextRef="#ctx0" brushRef="#br0" timeOffset="45835.2">13345 11955 177 0,'-18'-18'158'0,"3"9"-91"0,7 4 0 15,0 0-4-15,-18-7-1 0,16 11-12 16,5 1 0-16,3 6-3 0,4 2 0 0,-13 21-21 15,8 6-1-15,3 6-17 16,0 23 0-16,0-43-5 0,3-1-1 16,-2 20-13-16,6 16 1 0,0-24-76 0,-2-4 1 15,1-12-108-15,-1-10 1 0</inkml:trace>
  <inkml:trace contextRef="#ctx0" brushRef="#br0" timeOffset="46232.2">13546 11776 511 0,'-1'9'318'0,"1"4"-247"15,0 5 1-15,-2 2-11 0,2 82 2 0,0-78-13 16,0 28 1-16,2-52-26 16,-1 46 2-16,6 8-8 0,14 29 76 15,1-33-76-15,25 14 0 16,-19-48-18-16,-2-5 1 0,3-8-12 15,-7 0 0-15,-10-6-25 0,8-2 0 0,3-5 7 16,-3-8 0-16,-5-7-28 0,7-19 1 16,-14 7 18-16,0-1 1 0,-3-8 27 15,-3 25 0-15,1-28 8 0,-3 23 1 0,1-28 4 16,-1 2 1-16,0-2 10 0,0 6 0 16,2 6 5-16,1 4 0 0,-1 13-3 15,1 5-1-15,-2 18 22 0,4-9 1 16,-1 21 21-16,-4 15-13 0,11 21-20 15,-5 8 1-15,2 17-5 16,1 0 0-16,0 30 9 0,4-1 0 0,-3-31 8 16,15 36-32-16,-8-22-22 15,-6-42 0-15,-2-10-63 16,-6-21 1-16,0 11-141 0,0-7 0 0</inkml:trace>
  <inkml:trace contextRef="#ctx0" brushRef="#br0" timeOffset="46503.2">13264 12055 369 0,'0'-7'282'0,"0"5"-185"16,0 3 1-16,0-1 80 0,3 0-40 16,0-4-99-1,6 3 0-15,13 1-8 0,19 0-24 16,-1 0-18 0,0 0 0-16,2 0-83 0,-24 0 0 0,33-3-109 15,-22-3-1-15</inkml:trace>
  <inkml:trace contextRef="#ctx0" brushRef="#br0" timeOffset="46775.2">13293 11839 293 0,'-3'21'-16'0</inkml:trace>
  <inkml:trace contextRef="#ctx0" brushRef="#br0" timeOffset="49339.7">14081 11382 596 0,'8'4'355'0,"-1"2"-289"15,1 4 0-15,0 3 14 0,18 26 1 16,3 22-14-16,0 15 1 0,-21-44-30 15,7 33 1-15,-4 6-24 0,-3-1 2 0,-4 1-10 16,-1 0 1-16,-3 0-6 16,-6-8 0-16,0 0-30 0,-10-6-1 0,-7 6-158 15,-13 10-177-15</inkml:trace>
  <inkml:trace contextRef="#ctx0" brushRef="#br0" timeOffset="49754.7">14463 12055 590 0,'0'-7'251'0,"0"2"-209"0,0 2 0 0,3 0 65 15,2 2-48-15,0 1-38 16,2 1-1-16,-8 9 2 16,45 12 0-16,-25 21 6 0,1 20-1 0,-20-27 23 15,6 35-10 1,-6-3-30-16,0-4 2 0,-3-44-7 15,0 26 1-15,-4-12 3 0,0-1 0 16,1-5-5-16,-2-3 2 0,5-19-1 16,-3 11 1-16,-3-1-20 0,3-11 1 0,-1-3-54 15,10-9-25-15,-4 4 29 16,-7 1-1-16,5-8-32 0,-34-32 0 16,28 10-26-16,-2-9 0 0,2-3-52 15,-6-2 1-15</inkml:trace>
  <inkml:trace contextRef="#ctx0" brushRef="#br0" timeOffset="49887.7">14505 11575 551 0,'0'0'271'0,"0"0"-253"16,0 0 2-16,0 0-39 15,0 1 1-15,-2-1-293 0</inkml:trace>
  <inkml:trace contextRef="#ctx0" brushRef="#br0" timeOffset="50579.22">14629 11094 418 0,'0'-6'256'0,"2"2"-227"0,4 0 1 0,6 0 2 15,28-5-15-15,-3 2-15 16,7 1 0-16,1 0-24 15,-10 2-38-15,-2 1 19 16,-10-1 1-16,-11 4-103 0,-15 4-53 16,-3 3 30-1</inkml:trace>
  <inkml:trace contextRef="#ctx0" brushRef="#br0" timeOffset="50683.7">14773 11158 90 0,'0'0'105'0,"0"0"-49"16,0 0 0-16,0 3-15 0,0 0 1 15,2 11-29-15,0 10 0 0,2 6-14 16,1 7 0-16,1 17-173 0</inkml:trace>
  <inkml:trace contextRef="#ctx0" brushRef="#br0" timeOffset="51427.7">14841 11204 453 0,'0'49'195'0,"3"-21"-186"0,0-3 2 15,0-3-11-15,14 83 0 0,-14-90-142 16,-1 9 1-16</inkml:trace>
  <inkml:trace contextRef="#ctx0" brushRef="#br0" timeOffset="60367.75">4532 15073 912 0,'-26'4'401'0,"15"-4"-331"0,2 0-1 0,6 0 37 16,-1 2-60-16,-9-2-33 16,16 0 1-16,11-2-9 15,-14 2 0-15,9-2-11 0,23-2 0 0,19 1-92 16,-10 3-178-16,-25-3-80 16,-2-1 2-16</inkml:trace>
  <inkml:trace contextRef="#ctx0" brushRef="#br0" timeOffset="60535.74">4408 15399 1066 0,'-7'0'466'0,"4"0"-385"0,5 0-67 16,-2 0-1-16,3 0 1 0,-1 0 1 15,1-2-9-15,20 0 1 0,15-5-28 16,27-8 1-16,-13 3-81 0,1-2 1 0,3 3-84 15,1 2 0-15</inkml:trace>
  <inkml:trace contextRef="#ctx0" brushRef="#br0" timeOffset="71783.06">5308 14589 790 0,'0'0'334'0,"7"0"-302"0,-1 0 0 0,5-3-13 16,6-1 0-16,9-1-12 0,2-2 2 16,23-2-10-16,-14 4 0 0,-2 1-24 15,-15 2 1-15,21-1-124 0,-1 1-88 16,-6 1-62-16</inkml:trace>
  <inkml:trace contextRef="#ctx0" brushRef="#br0" timeOffset="71999.56">5297 14634 588 0,'-5'20'331'0,"2"-2"-229"0,0-1 1 16,-3 3-35-16,-14 75 0 0,17-72-34 16,-6 27 0-16,4-23-18 0,-4 25-1 0,-2-4-12 15,2-2 1-15,0-3-5 0,3-5 1 16,1 2-61-16,3-18-145 16,-2 9 2-16,3-3 1 15</inkml:trace>
  <inkml:trace contextRef="#ctx0" brushRef="#br0" timeOffset="72148.58">5283 15047 524 0,'20'0'267'0,"-5"-2"-229"0,-2 0 1 0,-4 2-26 15,19-4 0-15,-7 2-28 0,2 1 0 0,-3-4-121 16,-12 4 0-16</inkml:trace>
  <inkml:trace contextRef="#ctx0" brushRef="#br0" timeOffset="72335.06">5217 15344 897 0,'-3'1'383'0,"3"-1"-246"0,5 0-88 16,1 0 1-16,9-1-8 0,31-4-25 15,2-2-17 1,7-3 1-16,50-5-17 0,-27 7-120 16,8 6-250-16,49-6-295 15</inkml:trace>
  <inkml:trace contextRef="#ctx0" brushRef="#br0" timeOffset="73760.06">5617 15055 582 0,'10'5'310'0,"2"8"-198"16,8 7-30-16,-4-3-52 15,31 30 0-15,-10-4-16 0,-15-18 1 16,-4 2-9-16,-1-3 0 0,-11-12-1 0,12 21 0 16,-10-14-2-16,-3 0 0 0,-2-12-7 15,-3 3 1-15,5 3-20 0,-4-7 1 0,1 8-97 16,-2-12-98 0,-2-22 90-16,4 25 1 0,-2-10 2 15,0-4-1-15,7-52 36 0,-4 8 132 16,-3 21 41-1,3-22 1-15,1 1 36 0,-1 7 2 0,-2 20 29 16,-1 6 0-16,2 10-32 0,-2 6 0 16,0 4-63-16,-2 1 1 0,1 5-24 15,-4-5 2-15,0 10-18 0,-30 33 1 0,-3 4-16 16,10-9 1-16,3 3-13 0,2-3 1 16,0-2-42-16,8-2 0 0,3-7-71 0,1-4 2 15,8-18-100-15,-2 9 1 0</inkml:trace>
  <inkml:trace contextRef="#ctx0" brushRef="#br0" timeOffset="74008.56">5992 15204 502 0,'5'0'293'0,"-2"-2"-232"16,2 2 2-16,0 0 28 0,-1 2-31 15,5 2-30-15,-1 3-1 16,-13-3-1-16,26 23-1 0,-17 2-9 0,-1-7 0 16,-3 0-10-16,0-1 1 0,0 0-9 15,0-3 2-15,0-1-11 16,0-12 2-16,0 8-43 0,0-4 1 0,0-1-46 16,0-7 0-16,0-17-56 0,0 19 1 15,0-11-257-15</inkml:trace>
  <inkml:trace contextRef="#ctx0" brushRef="#br0" timeOffset="74127.56">6042 14927 401 0,'0'-2'236'0,"0"0"-186"16,0 4 1-16,0-2-26 0,0 0 0 16,0 1-65-16,0-1-321 15</inkml:trace>
  <inkml:trace contextRef="#ctx0" brushRef="#br0" timeOffset="74675.06">6343 14719 435 0,'-5'-1'320'0,"0"-1"-91"0,2 2-147 15,3 2 0-15,-4 11 64 0,1 14-64 16,2 28-58-16,2-2-1 16,2-24-9-16,4 62-1 0,1-46-9 0,0-4 0 15,10 14-5-15,-7-25 1 0,-1-1-32 16,0-9 1-16,-1-1-77 0,-5-11-1 15,-1-5-72-15,5 7 1 0,-6-12-87 16,-6-8 0-16</inkml:trace>
  <inkml:trace contextRef="#ctx0" brushRef="#br0" timeOffset="74815.57">6533 14808 357 0,'2'-38'321'0,"-2"24"-207"16,2 8 1-16,-2 1-21 0,0 4-1 15,0 1-29-15,0-6-1 0,-2 26-17 16,0 13-34-16,-4 30-17 15,0-16 1-15,-4-3-45 16,6-28 1-16,-3 16-79 0,-4 11 1 0,0-21-309 16</inkml:trace>
  <inkml:trace contextRef="#ctx0" brushRef="#br0" timeOffset="74959.06">6519 15037 406 0,'8'-1'347'0,"8"4"-139"0,-3 6-136 16,0 1 2-16,25 15-43 15,-7 11 2-15,-14-12-25 0,2-5 0 0,0 0-13 16,-2-3 0-16,-11-11-52 0,9 6 1 16,-4-4-63-16,-8-6 1 0,0-3-81 15,-4-6 1-15</inkml:trace>
  <inkml:trace contextRef="#ctx0" brushRef="#br0" timeOffset="75119.06">6867 14468 429 0,'0'-9'383'0,"0"7"-262"0,0 0 2 0,0 6-24 16,0 0 0-16,0 2-43 0,0 14 0 16,0 17-35-16,0 19-1 0,-7-11-12 0,6-20 0 15,-5 23-8-15,-3 3 1 0,1 0-47 16,-7 28 0-16,9-29-92 0,-1-5-1 0,1-5-97 16,-2-8 1-16</inkml:trace>
  <inkml:trace contextRef="#ctx0" brushRef="#br0" timeOffset="75531.25">7148 14998 372 0,'-5'-23'275'0,"2"10"-168"15,0 3 1-15,0 2-8 16,-8-18 0-16,2 21-39 0,3 2 0 0,3 6-31 15,-5-6 1-15,-20 6 0 0,2 17-24 16,8 8-7 0,-10 26 0-16,24-30-12 0,-3 0 0 15,7-15-47-15,0 11-1 0,-3-5-27 0,3-12 0 16,0-2 15-16,3 0 1 0,-3-4 17 16,3 6 1-16,-3-5 22 0,4-1 1 0,-1 0 19 15,-2 1 0-15,2 0 11 0,5-4 0 16,-7 6 32-16,2-2 2 0,4-1 48 15,-1 1 0-15,-1 15 90 0,42 13-19 16,-44 34-83-16,-3-26 0 16,2 37 4-16,-2 1 1 0,0 70 14 15,0-29-44-15,6-25-33 16,3-47-1-16,2-15-6 16,-11-34 1-16,14 32-1 0,-5-19 1 0,-5-5-18 15,10 2 0-15,-4-20-82 0,19-30-92 16,7-53-44-16,-14 34 0 15</inkml:trace>
  <inkml:trace contextRef="#ctx0" brushRef="#br0" timeOffset="79519.27">7183 14927 484 0,'0'0'193'0,"0"6"-190"15,0 2 1-15,-1 2-59 0,1 8 1 0,-11 17-326 16</inkml:trace>
  <inkml:trace contextRef="#ctx0" brushRef="#br0" timeOffset="79803.27">7542 14392 741 0,'-23'0'337'0,"16"6"-252"15,2 0 0-15,2 5-12 0,-8 21 1 16,11-1-26-16,4-11 0 0,4 25-2 16,13 33-32-16,2-21-13 15,0 1 1-15,4 3-12 0,-11-28 1 16,-1-2-37-16,-3-1 1 0,2-6-64 15,-6-7 0-15,-5-12-55 0,-2-4-1 0,3-2-80 16,-4-7 1-16</inkml:trace>
  <inkml:trace contextRef="#ctx0" brushRef="#br0" timeOffset="79956.77">7816 14455 576 0,'-3'0'404'0,"3"0"-305"15,0 0 0-15,-4 4-26 0,4 0-1 16,-7 10-30-16,1 14 0 0,0 4-27 0,-7 28 1 15,3-16-12-15,-3 2 0 0,3 0-6 16,1-2 0-16,1-2-40 0,0-4 0 0,1-7-108 16,3-4 1-16,0-10-144 0,-1-13 0 15</inkml:trace>
  <inkml:trace contextRef="#ctx0" brushRef="#br0" timeOffset="80096.27">7751 14747 526 0,'3'0'362'0,"4"3"-272"0,-4-2 1 15,1 3-29-15,8 4 1 0,-2 3-39 16,1 2 2-16,-11-11-21 0,27 35 0 0,-15-22-12 16,-1-2 1-16,-1 2-65 0,1-4 1 15,-6-9-54-15,-2 0 0 0,0-4-78 0,-6-8 0 16</inkml:trace>
  <inkml:trace contextRef="#ctx0" brushRef="#br0" timeOffset="80248.27">7976 14347 524 0,'0'-31'340'0,"0"18"-244"0,0 7 0 16,0 3-25-16,0 2 2 0,0 1-17 16,0 1 0-16,0 6-31 0,-4 7-1 0,3 19-16 15,-5 22 1-15,-3-13-8 0,3-18 2 16,-10 48-23-16,2-21 1 0,2 2-77 16,-3 2 0-16,-14 39-282 0</inkml:trace>
  <inkml:trace contextRef="#ctx0" brushRef="#br0" timeOffset="81690.81">8226 13922 664 0,'23'-4'274'16,"-11"1"-264"-16,3 2 2 0,0 0-12 15,17-3 0-15,-6 0-59 0,0-1 1 16,12-9-301-16,-7-3 25 0,-19 14 237 31</inkml:trace>
  <inkml:trace contextRef="#ctx0" brushRef="#br0" timeOffset="81819.81">8404 13968 291 0,'-15'12'275'0,"7"0"-164"0,2 4-1 0,3-2-21 16,-14 35 0-16,12-18-44 0,4 3 0 15,-2-5-35-15,3 1 0 0,3-12-53 16,0-2-176-16,3 26-26 16,-4-36 2-16</inkml:trace>
  <inkml:trace contextRef="#ctx0" brushRef="#br0" timeOffset="82195.81">8042 13843 618 0,'-8'0'256'0,"5"0"-215"0,6 0 1 16,0 1-21-16,0 0 0 0,3 2-30 0,20 7 1 16,19 4-126-16,-8-3 1 0</inkml:trace>
  <inkml:trace contextRef="#ctx0" brushRef="#br0" timeOffset="102223.44">8111 14552 755 0,'0'0'426'0,"0"0"-341"0,0 0 1 0,0 1-49 16,0-1 0-16,0 2-18 15,0-1 0-15,2 2-2 0,-1 22 0 0,5 2-9 16,2 19 1-16,-1-6-6 0,1 2 0 16,-4-22-4-16,7 48 1 0,-3-25-27 15,-2-3-1-15,-6-18-167 0,6 17-252 16</inkml:trace>
  <inkml:trace contextRef="#ctx0" brushRef="#br0" timeOffset="102383.44">8332 14630 504 0,'6'0'284'0,"-5"1"-220"0,3 0 2 15,-1 3-27-15,-3 2 0 0,3 7-16 16,-3 18-47-16,-6-2-49 16,-2 14 0-16,-7-19-73 0,2-12 1 15,-11 8-249-15</inkml:trace>
  <inkml:trace contextRef="#ctx0" brushRef="#br0" timeOffset="102526.94">8212 14913 216 0,'-6'-18'235'0,"5"7"-154"0,1 4-1 0,-2 2 12 16,4-1 1-16,-2-3-11 0,5 3 0 0,0 13-14 15,0-11 2-15,-1 2-21 16,33-7 1-16,-4 14 24 0,-4 5-40 16,-2 3-27-16,3 2 1 15,-9-1-13-15,-5 1 1 0,2-4-93 0,-4-1 0 16,-8-13-244-16,-2-1 1 0</inkml:trace>
  <inkml:trace contextRef="#ctx0" brushRef="#br0" timeOffset="102818.94">8948 14260 499 0,'-19'0'302'0,"10"1"-220"15,-1 2 1-15,2 5-9 0,-21 13 2 0,1 23-21 16,11-6 1-16,-3 27 19 0,8 16-1 16,4-1-33-16,10-24 0 15,4-38-9-15,0-4 0 0,9 18 1 16,27 13-23-16,19-10-14 15,-21-27 1-15,-6-3-75 16,-16-5 0-16,32 0-150 0,-34-1 1 0,13-11-240 16</inkml:trace>
  <inkml:trace contextRef="#ctx0" brushRef="#br0" timeOffset="103250.95">9149 14258 670 0,'-3'0'296'0,"0"0"-221"15,6 0 1-15,0 0-22 0,-3 0 0 0,5 0-37 16,7-1 0-16,8-3-24 0,11-1 0 16,-5 1-41-16,15-2 1 0,-7-2-90 15,-4-6-49-15,-20 7 107 16,13-5 1-16,-3-6 7 0,-18 13 2 16,-4 4 31-16,-7 5 38 15,7-4 11-15,2-3 1 16,-6 3 18-16,-1 1 1 0,-22-2 25 15,13 13 1-15,24-3 11 0,-19 1 1 0,-18 45 0 16,24-24 2-16,2 6-9 0,1 5 1 16,2-20-16-16,0 22 1 0,0 1-21 0,-3-1 0 15,3-4-19-15,0-19 1 0,0 14-8 16,0 1 0-16,0-6-29 0,0-2 1 0,0-2-175 16,0-5-193-16</inkml:trace>
  <inkml:trace contextRef="#ctx0" brushRef="#br0" timeOffset="103390.94">9275 14600 545 0,'8'0'360'0,"-1"0"-284"0,-1 0 1 0,2 0-50 16,0 0 1-16,18-2-35 0,-6 0 0 15,14-4-100-15,-10-2 2 0,2-12-287 0</inkml:trace>
  <inkml:trace contextRef="#ctx0" brushRef="#br0" timeOffset="103571.44">9287 14809 680 0,'0'0'364'0,"5"0"-224"0,3 0-102 15,1 0 1-15,14-2-24 0,9-4-69 16,3 0-63-16,27-7-1 16,-47-3-352-16</inkml:trace>
  <inkml:trace contextRef="#ctx0" brushRef="#br0" timeOffset="103760.45">9634 14450 630 0,'10'0'345'0,"-1"0"-281"0,1 0 2 15,0 0-38-15,2 0 1 0,23-2-26 16,-11 1 0-16,3-3-46 0,1 3 0 0,-2-4-46 16,-2 1 2-16,-1-4-64 0,4-7 2 15,-15 3-11-15,-9 0 0 0</inkml:trace>
  <inkml:trace contextRef="#ctx0" brushRef="#br0" timeOffset="103947.44">9823 14328 404 0,'0'0'277'0,"0"4"-166"0,0 0 2 15,0 5-16-15,0 4 1 0,0 9-27 0,0 5 2 16,-1 24-22-16,1-15 0 0,0-16-24 15,-2 16 1-15,2 0-19 0,2-7 0 0,-1 15-11 16,4-17 1-16,4 5-52 0,0-14 0 16,-6-14-139-16,2 0 0 0</inkml:trace>
  <inkml:trace contextRef="#ctx0" brushRef="#br0" timeOffset="104419.44">10272 14239 536 0,'-11'0'327'0,"5"9"-225"16,4 1 0-16,1 5-16 0,-6 12 1 15,6 5-35-15,1 5 1 0,1 20-32 16,1-40 2-16,1 17-18 0,2-5 1 0,4-4-5 16,3-4 0-16,-1-7-4 0,6-4 0 15,8 0-18-15,-9-10 1 0,-6-6-68 16,13-8-25-16,9-23-12 16,0-35 23-16,-21 22 83 15,-2 12 0-15,-4 13 19 0,-2 0 0 16,-3 14 4-16,3-11 0 0,0 8 6 15,0-21-1-15,-3 11 15 0,2 1 1 16,-2 7 31-16,0 5 1 0,0 6-23 16,0 2 1-16,0 3-17 0,0 3 0 0,0 2 8 15,0 1 0-15,0 26 25 0,1 30-2 16,5-10-29 0,-4-31 0-16,4 29 4 0,3-9-1 0,6 9-15 15,-4-21 0-15,-1-1-11 0,-4-5 1 16,4-4-51-16,-2-4 2 0,-3-9-267 15,-5-6-378-15</inkml:trace>
  <inkml:trace contextRef="#ctx0" brushRef="#br0" timeOffset="104747.44">10616 13755 532 0,'11'7'299'0,"4"18"-122"0,0 13 12 15,0-3-115-15,48 141 1 16,-52-140-20-16,5 39 1 15,2 15 30-15,-7 34-16 0,-7-15-42 16,-4-46 0-16,0-10-11 16,-4-9 1-16,-2-2-5 0,-7-8-1 15,10-39-3-15,-20 49 0 0,-6-18-28 0,17-22 0 16,-16 5-49-16,-3-6 1 0,-22 4-112 16,33-5 1-16,-2-4-204 0,-24-5 1 0</inkml:trace>
  <inkml:trace contextRef="#ctx0" brushRef="#br0" timeOffset="105303.44">11061 14361 499 0,'0'-3'212'0,"0"2"-170"15,3 2-23 1,1-2-13-16,4 2 0 0,-3 2 15 15,11 4 1-15,7 20 160 0,1 42 55 16,-5 41-155 0,-17-76 1-16,0 34-33 0,-2-12 1 0,-2-1-18 15,-2 29 0-15,1-29-14 0,2-65 1 16,-4 55-10-16,-3-8 0 0,0-8-3 16,1-4 0-16,-4 4-6 0,6-23 0 0,-7 7-11 15,3-11 0-15,-2 0-13 0,11-4 1 16,-3 0-25-16,-25 0 0 0,7-13-37 0,5-2 0 15,0-7-28-15,-4-22 1 16,11-10-238-16</inkml:trace>
  <inkml:trace contextRef="#ctx0" brushRef="#br0" timeOffset="105435.94">11047 14045 717 0,'0'0'377'0,"0"1"-324"0,0 0-1 15,0-1-38-15,0 1 0 0,0-1-53 16,2 7 2-16,-2-9-179 0,0 2 2 0</inkml:trace>
  <inkml:trace contextRef="#ctx0" brushRef="#br0" timeOffset="105883.44">11141 13508 677 0,'0'0'282'0,"2"0"-264"15,-2 0 0-15,6 0-9 0,5-5-100 16,13-1-25-16,-1-2 1 16,20-9-26-16,-23 7 1 0,-4 7-16 15,26-1 143-15,-16 4 69 16,-21 1-1-16,18 5 6 0,-23-3 0 16,2 0-10-16,-10-5 1 0,11 4-22 0,-6-2 0 15,3 4-21-15,-3-2 1 0,-1 0-19 16,2-2 1-16,-3 3-33 0,2-2 0 0,2 2-5 15,-3-2 0-15,1 0 4 16,3-1 1-16,0 0 18 0,0 1 0 0,-4 0 22 16,1 2 0-16,3-3 10 0,0 0 0 15,0 1 6-15,-2 3 0 0,-1-2-8 16,3-2 2-16,-3 1-11 0,2 1 1 0,-2 0-8 16,-1-1 1-16,4 1-26 0,-6 1-1 15,0 1-74-15</inkml:trace>
  <inkml:trace contextRef="#ctx0" brushRef="#br0" timeOffset="106355.44">11243 13626 109 0,'-2'0'94'0,"2"0"-58"0,0 0 0 0,-2-4-2 0,2 4 1 16,0-1-11-16,0 1 2 0,-1-1 14 0,1-1-1 15,-2-1 10-15,2 3 1 0,0 0-6 16,0-2 1-16,0-1-9 0,-1 2 0 15,1 1-11-15,0-1 1 0,0 0-8 16,0-1 1-16,0 2 2 0,0-3 2 16,0 2 4-16,0 1 2 0,0-1 1 0,0 1 1 15,1 2 6-15,1 4 0 0,-1 0 5 16,1 1 0-16,7 28 0 0,-4 3 0 0,-1-7 29 16,-1 7-22-16,0-3-37 15,-3-22 0-15,4 31-7 16,-4-28 1-16,0-1-5 0,0-3 1 0,0-1-7 15,0-7 1-15,0 4-10 16,0-3 0-16,0-9-37 0,0 4-22 16,0 1 24-16,0 1 0 15,0-2-31-15,0 0 1 0,0 0-54 16,0 0 1-16,-5-3-354 0</inkml:trace>
  <inkml:trace contextRef="#ctx0" brushRef="#br0" timeOffset="107087.44">11792 14186 867 0,'14'0'414'0,"6"0"-342"0,-3 0-62 16,-5 0 1-16,21-3-12 0,-4 0 0 0,3-3-89 16,25-9-156-16,-16-3 14 15,-2-7 2-15</inkml:trace>
  <inkml:trace contextRef="#ctx0" brushRef="#br0" timeOffset="107262.94">12062 14025 222 0,'-26'-15'157'0,"2"3"-52"15,4 0 17-15,9 5-65 16,-32-15 2-16,30 17-22 16,11 5 1-16,2 2 32 0,-2 3 0 0,4 4 3 15,-4 20 0-15,2 20-17 0,0-27 1 16,0 11 21-16,4 57-51 16,-3-24-33-16,2-7 0 0,0-5-100 15,1-12 1-15,-4-21-481 0</inkml:trace>
  <inkml:trace contextRef="#ctx0" brushRef="#br0" timeOffset="110086.94">12685 13353 676 0,'-7'43'323'0,"4"-7"-265"0,3 3 0 16,0-3-12-16,-1 154 0 0,1-150-22 16,0 38 1-16,1 12-9 0,13 38-9 15,12-27-6-15,-4-55 1 16,-4-13 0-16,2-17 1 0,-1-8-1 15,2-5 0-15,2-5-5 0,0-3 1 16,-10-6-33-16,10-13 1 0,9-34-22 16,-9 7 0-16,-5-6-4 0,4-2 2 0,-7-3-5 15,4-4 1-15,-1-15-24 0,2-50 75 16,-6 5 26-16,-8 49 0 16,-1 17 14-16,-5 13-1 0,0 7 11 15,0 7 0-15,0 36 71 0,0-28 22 16,0 20-100-16,0-18 0 15,-2 26 6-15,1 33-1 16,-3-7-13-16,1 27-1 0,0 16-3 16,2 8 2-16,-2-4-2 0,0 79 1 15,-2-75 0-15,2-9 2 0,2 7 50 16,-1 23 8-16,4-11-64 16,4-42 2-16,0-14-12 15,-8-42 1-15,10 33-2 0,0-6 1 0,-2-1-4 16,-2-5 0-16,5 5-4 0,-9-16 0 15,2 3-1-15,-2-3 1 0,0-4-13 16,0 2 1-16,0 0-32 0,0 2 1 0,0-2-32 16,0 0 1-16,0 0-80 0,0 0 2 15,-2-3-113-15,0-2 0 0</inkml:trace>
  <inkml:trace contextRef="#ctx0" brushRef="#br0" timeOffset="115095.44">13378 13845 458 0,'-2'0'276'0,"1"0"-227"0,1 0 1 0,0 0-24 16,0 0 0-16,0 0-19 0,0 0 0 0,0 0-5 16,0 2 2-16,0-2-21 0,0 1 2 15,0-1-79-15,0 0 1 0,0 0-119 16,-2 0 1-16</inkml:trace>
  <inkml:trace contextRef="#ctx0" brushRef="#br0" timeOffset="125138.91">13430 14078 265 0,'3'22'220'0,"-3"2"-76"0,0-8-101 15,0-5 0-15,3 12-13 0,-3-10-21 16,0-9-24 0,2-4 0-16,-4-20 0 0,4 25 1 0,-2-6 13 15,1-3 0-15,1-5 11 0,6-33 2 16,-6 34 28-16,0-1-15 0,-6 22-28 16,6-21 0-16,0-11-70 15,-4 27 2-15,-4-34-358 16</inkml:trace>
  <inkml:trace contextRef="#ctx0" brushRef="#br0" timeOffset="125479.88">13312 14058 649 0,'-22'0'356'0,"7"5"-210"0,7-2-95 16,1-1 0-16,-9 5-25 15,10-4-35-15,6-2 9 16,3-3 1-16,0 2 2 0,-3 0 0 15,0-1-2-15,1-3 1 0,4 0 1 16,0 1 2-16,-1-2-2 0,1 1 0 0,6-5-2 16,-2 2 0-16,0-1-1 15,32-28 0-15,-56 50-5 0,55-45 1 0,-31 25 0 16,1 2 2-16,3 0 8 0,-8 5-1 16,-4 6 12-16,-4 0 0 0,10 11 14 0,2 39 1 15,-9-15 0-15,0 4 2 0,0-24-7 16,0 2 0-16,0 20 6 0,0-1 1 0,0-1-17 15,0-8 0-15,1-2-10 0,2 6 2 16,0-22-5-16,0-11 1 0,4 7-4 16,-1-8 1-16,0-3-17 0,-12-6 0 0,9 4-51 15,-1-2 1-15,1-3-95 0,-2-2 2 16,21-43-136-16,-22 12-1 0</inkml:trace>
  <inkml:trace contextRef="#ctx0" brushRef="#br0" timeOffset="125611.88">13367 13641 508 0,'0'0'338'0,"-2"0"-298"15,2 0 0-15,0 2-35 0,0-2 0 0,-1 1-72 16,1 0 0-16,-2-1-195 0,-1 3-1 16</inkml:trace>
  <inkml:trace contextRef="#ctx0" brushRef="#br0" timeOffset="127951.9">13755 13701 734 0,'-2'5'334'0,"2"-2"-246"0,0 3 0 0,5 0-15 15,3 3 2-15,12 14-33 0,14 6 1 0,-5-4-25 16,3 2 0-16,10 16 2 0,7 9-15 15,-6-1-4-15,-11-11 0 16,-9-14-2-16,-7-1 0 0,0-5-20 16,-3 0 2-16,-6-13-52 0,-2-2 2 15,-1-1-38-15,6 5 1 0,-9-9-16 16,-2-10 0-16,7 2 24 0,25-26 1 16,-24-7 40-16,-2-6 1 0,-1-2 45 0,-2 26-1 15,1-26 32-15,-1 1 0 0,-1-9 117 16,-1 0 22-16,0 9-82 15,0 35 1-15,0-18-32 0,0 8 0 16,-1 25-26-16,-2-2 1 0,1 20-14 16,-1-12 1-16,-14 46-9 0,0 7 0 0,2-21-10 15,2 2-1-15,0-4-32 0,0-3 2 16,4 0-33-16,2-6 1 0,-1-4-31 16,3-16 0-16,-4 16 8 0,0-16 0 0,3-2 21 15,4-5 2-15,1 2 50 16,4-8 2-16,-5 5 37 0,2-1 0 0,2-3 105 15,3 3 67-15,-1-1-105 16,-1 1 0-16,5 1-25 0,32-1-1 16,-10 21 11-16,15 19-30 15,-13-8-33-15,-9-10 1 0,-6-9-5 16,-4-1 1-16,-6-7-16 0,-1-4 1 16,10 7-39-16,-6-8 2 0,-4-8-114 15,4-16-36-15,8-23 93 16,-7-1 1-16,-2-11-13 0,2-1 124 15,-2-6 40 1,-4-2 1-16,-2-37 104 0,-3-17 40 16,0 6-105-1,3 58 1-15,1 20-15 0,-2 21-1 0,-2 26-12 16,0-23 1-16,3 10-13 0,-3 1 1 16,0 17 35-16,3 7-35 0,-3 19-36 15,2 10 2-15,-1 12-8 16,-2-33 0-16,-1 64-2 0,-4-37 1 0,-2 0-4 15,-1-1 1-15,-8 24-15 0,2-30-1 16,2-4-38-16,0-4 1 0,2-6-67 16,-1-6 1-16,-2 3-130 0,3-20 0 0</inkml:trace>
  <inkml:trace contextRef="#ctx0" brushRef="#br0" timeOffset="130123.3">14835 13816 639 0,'-11'-1'287'0,"5"1"-171"0,-3 0-30 16,1 1-63-16,-9 2 0 16,-9 10-11-16,3 23 2 0,8 2-5 15,-2 3 1-15,6 2-3 0,2-5 1 0,4-2-6 16,4-20 2-16,-2 15-5 0,3-21 1 15,3-1-6-15,0 12 2 0,1-7-12 16,6 0 0-16,3-11-25 0,-8-11 0 0,27-1-34 16,8-32 42-16,8-24 29 15,-23 29 0-15,-15 28 4 16,4-7 2-16,1 6 33 0,-2 5 2 0,-10 7 11 16,9 3 0-16,-4 9-8 15,1 22 0-15,-6 9-7 0,0 7 1 0,-1-23-10 16,2 30-1-16,-1 0-6 0,0 2 2 15,2-2 7-15,-2-4 1 0,5-2 8 0,1-7 0 16,5 19-7-16,-3-33-18 16,-1-10-4-16,-4-10 1 0,-4-14-4 15,4 1 0-15,-6-16-53 0,28-23-99 16,-7-7 2 0,8-38 0-16,-24 60-134 0,9-47 2 0</inkml:trace>
  <inkml:trace contextRef="#ctx0" brushRef="#br0" timeOffset="130715.33">14870 13926 361 0,'0'4'179'0,"0"5"-162"0,0 2 2 16,0 0-16-16,0 1 1 0,0 7-34 15,0 5 2-15,0 11-283 0</inkml:trace>
  <inkml:trace contextRef="#ctx0" brushRef="#br0" timeOffset="132379.29">15268 13330 481 0,'5'-9'333'0,"-2"4"-118"0,5 5 9 15,2 7-143 1,17 4 0-16,7 32-33 0,-7-4 1 15,11 17-1-15,7 14-29 16,-5-4-17-16,-9-17 0 0,-10-17-8 16,-1-2 1-16,-5-6-37 0,4-4 0 15,-7-7-43-15,-6-7 0 0,0-4-42 0,11 9 0 16,-12-24-161-16,19-26 68 16,-5-27 168-16,10-76 112 15,-20 34 117-15,-1-1 29 16,-3 38-95-1,-4 52 0-15,-1 14-30 0,0 8-1 0,0-3-24 16,0 6 0-16,-3 3-29 0,0 3 2 16,-13 55-20-16,-2-15 1 0,1 3-7 15,-11 26 0-15,9-31-4 0,-1-3 1 16,3-2-27-16,-2-8 0 0,2 6-152 16,-3-5-233-16,3-21 116 15,8-20-1-15</inkml:trace>
  <inkml:trace contextRef="#ctx0" brushRef="#br0" timeOffset="132511.29">15648 13628 437 0,'13'-2'402'0,"-2"3"-253"0,0 1 1 0,6 12 7 16,29 28-67-16,6 32-71 15,-28-31 1 1,-6-15-13-16,-2-1-1 0,0-4-19 0,-3-1 1 0,3-3-131 16,-9-19-216-1,-3-10 100-15,6-8 1 0</inkml:trace>
  <inkml:trace contextRef="#ctx0" brushRef="#br0" timeOffset="132651.29">15982 12988 478 0,'0'-15'310'0,"3"9"-88"15,-3 21-28-15,0 4-141 16,0 12 0-16,-3 113-34 16,3-106 2-16,-3-34-17 0,-3 71 0 0,-8 87-27 15,5-88-1-15,-2 7-246 16,-12 24-436-16</inkml:trace>
  <inkml:trace contextRef="#ctx0" brushRef="#br0" timeOffset="132907.32">16127 13535 517 0,'0'0'305'0,"0"5"-240"15,0 0 1-15,-4 8 17 0,-3 17-52 16,-8 26-29-16,-1-7 0 16,5-9-12-16,2-7 0 0,0-1-22 15,6-4 0-15,-2-6-38 0,5-13 0 0,-3 16-65 16,3-24 2-16,0 7-205 0</inkml:trace>
  <inkml:trace contextRef="#ctx0" brushRef="#br0" timeOffset="133138.79">16233 13648 493 0,'0'0'288'0,"0"0"-219"16,1 0 1-16,-1 0 21 0,0 2-66 15,-1-2-28-15,1 1 0 16,-2 4-1-16,1 0 1 0,-2 0 1 16,3 1 0-16,-17 34 7 0,12-27 1 0,4-1 24 15,-1 1-1-15,4-8 22 0,1 12 1 16,13 6 31-16,29 1-42 16,1-7-37-16,-27-15 1 0,37 5-40 15,-39-7-1-15,12 2-117 16,0-4 0-16</inkml:trace>
  <inkml:trace contextRef="#ctx0" brushRef="#br0" timeOffset="133447.31">16168 12835 655 0,'3'-12'234'0,"2"4"-237"16,4 0 1-16,0 1-28 0,24-15 2 15,8 2-85-15,-15 5 2 0,0 4-17 16,-16 9 2-16,17 4 35 0,-13 7 149 16,4 7 118-16,10 30 43 15,-28 17-123 1,-1-38 0-16,-6 26-10 0,4-29 1 0,-2 21-31 15,0 0 1-15,3-1-35 0,2-4-1 16,0 2-18-16,0-4 2 0,0-10-210 0,0 13-457 16</inkml:trace>
  <inkml:trace contextRef="#ctx0" brushRef="#br0" timeOffset="133730.29">16853 13058 801 0,'-15'11'378'0,"4"0"-311"16,4 4 0-16,0 2-12 0,-11 28 0 15,6 28-22-15,8-52 1 0,4 2-18 16,0 3 1-16,4 31-3 0,2 5-11 16,7 2-33-16,15 29 1 15,18-35-175-15,-7-35-283 16,8-14 261-16,1-18 2 0</inkml:trace>
  <inkml:trace contextRef="#ctx0" brushRef="#br0" timeOffset="134171.29">17127 13027 456 0,'21'-3'196'0,"-7"-2"-185"0,0 3 1 16,-2-1-7-16,27-10 0 0,-15 6-22 15,-1-3-1-15,5-4-119 0,12-13-37 16,-31 23 93-16,-2-1 60 15,-4 4 27 1,13-10-1-16,-32 21 27 0,16-12 2 16,0 2 21-16,-3 2 0 0,0-2 17 0,-4 6 0 15,2 2 9-15,-33 31 1 0,31-6-1 16,3 8 0-16,1 7 4 0,3-18 1 0,-1 26-26 16,1 2 1-16,0 3-33 0,1-31 0 15,-1 28-20-15,0-6 0 0,4 23-9 16,-2-31 1-16,3-7-54 0,-1-5 1 15,-1-4-69-15,4-9 2 0,-6-12-128 16,-1-5 2-16</inkml:trace>
  <inkml:trace contextRef="#ctx0" brushRef="#br0" timeOffset="134659.44">17397 13321 910 0,'-6'4'386'0,"6"-4"-332"0,0 0-25 16,3 0 2-16,-2 0-19 0,2 0 2 0,12 4-30 15,12-4 1-15,2 0-68 0,0 0 2 16,-14 0-79-16,18-2 2 0,8-2-98 15,-15-3 0-15</inkml:trace>
  <inkml:trace contextRef="#ctx0" brushRef="#br0" timeOffset="134855.94">17369 13585 872 0,'-4'3'349'0,"0"-3"-304"0,4 0 0 0,4 0-1 16,-1 0 0-16,1-1-26 0,7 2 1 0,19-5-16 16,15-3 0-16,17-4-18 15,-16 3 1-15,16-4-136 0,39-12-166 16,-40-1 12-16,-27-4 0 16</inkml:trace>
  <inkml:trace contextRef="#ctx0" brushRef="#br0" timeOffset="135027.44">17798 13256 841 0,'4'0'306'0,"6"0"-301"0,2 0 1 15,-1-1-3-15,12-1 0 0,3-3-57 16,3 0 0-16,-2-4-119 0,14-9 1 0</inkml:trace>
  <inkml:trace contextRef="#ctx0" brushRef="#br0" timeOffset="135202.94">17965 13086 508 0,'-6'1'355'0,"1"13"-239"15,1 0 1-15,4 12 71 0,-10 118-81 16,10-109-92-1,7 17 0-15,-7-60-15 0,6 55 1 0,2-11-31 16,-4-4 0-16,5-8-65 0,-2 0 0 16,-1-9-55-16,-5-11 0 0,1-4-86 15,3 9 0-15</inkml:trace>
  <inkml:trace contextRef="#ctx0" brushRef="#br0" timeOffset="135824.44">18374 13018 747 0,'-2'33'410'0,"-1"3"-266"0,6 7-54 16,-1-9-71-16,10 127 1 16,-4-141-17-16,7 7 1 0,-6-17-10 0,10 10 0 15,11 5-31-15,-11-17-1 0,-9-8-40 16,0 0 1-16,13-12-99 0,11-29 26 15,3-48 49 1,-19 14 53-16,-12 10 37 16,-4 8 1-16,-2 11 16 0,0 23 0 15,0-20 31-15,0 24 0 0,0-16 22 16,0 22 0-16,0-9 60 0,0 18 26 16,0 41-7-16,0-50-12 15,0 92-7 1,1 16-55-16,4 10-52 15,6 102-1-15,1-150-10 16,-4-18 0-16,-2-6-26 0,2 0 2 0,-4-21-84 0,2 13-1 16,-4-20-160-16,-2-2-1 15</inkml:trace>
  <inkml:trace contextRef="#ctx0" brushRef="#br0" timeOffset="136350.94">17718 13262 735 0,'0'7'396'0,"5"-5"-243"0,11-2-74 16,6 0-70-1,86 1 1-15,-64-5-110 0,85-18-298 16</inkml:trace>
  <inkml:trace contextRef="#ctx0" brushRef="#br0" timeOffset="136623.44">18842 12511 689 0,'2'24'398'0,"10"31"-221"15,6 12-37-15,-2-13-84 16,53 206 0-16,-60-222-29 16,4 46 0-16,0-1-17 0,-11-8-1 0,-2 1-6 15,0-1 0-15,-3 10-33 0,-16 16-115 16,-7-21-32 0,8-47 0-16,-5-19-157 0,0-6 1 0</inkml:trace>
  <inkml:trace contextRef="#ctx0" brushRef="#br0" timeOffset="136943.44">19222 13207 771 0,'0'0'349'0,"0"0"-322"0,0 0 0 0,0 0 74 16,6 5-41-16,1 2-47 15,9 12 0-15,7 17 10 16,-11-1 0-16,2 4 19 0,6 24 0 0,-6 1 34 16,-2 13-14-1,-4-2-37-15,-5-52 1 0,0 28-9 16,-3-13 1-16,0-24-6 0,0 17 0 16,-2-5-3-16,2-18 0 0,-4 6-3 15,2-9-1-15,-2 8-8 0,-3-8-1 0,9-13-15 16,-7 9 1-16,1 2-17 0,-1-3 1 15,2-3-32-15,-6 0 0 0,-46-20-167 0,28-36-99 16,7-3 47 0,4-1 1-16</inkml:trace>
  <inkml:trace contextRef="#ctx0" brushRef="#br0" timeOffset="137110.94">19177 12812 608 0,'0'0'332'0,"0"0"-232"15,0 0-103-15,0 0-39 16,0 0 1-16,0 0-213 0,0 0 1 16</inkml:trace>
  <inkml:trace contextRef="#ctx0" brushRef="#br0" timeOffset="137543.49">19269 12215 712 0,'0'0'271'0,"2"4"-230"15,4-4-20 1,3 3-51-16,2-3 0 0,3 1-58 15,16 0 1-15,-8-1-22 0,0 0 2 16,1 0 5-16,-1 0 94 0,-14 1 48 16,-3 2-1-16,18 1 37 15,-12 8 1-15,-22-5-3 0,19 29 2 0,-13-13-13 16,2 0 1-16,-2 5-15 16,0 4 0-16,1 3-10 0,4-15 1 0,-2 22-4 15,2 3 1-15,3-8-10 0,4 61-81 16,2-25-71-1,-1-4 2-15,1-4-185 0,-3-23 1 0</inkml:trace>
  <inkml:trace contextRef="#ctx0" brushRef="#br0" timeOffset="186467.52">8061 8651 560 0,'-4'0'206'0,"4"-1"-159"0,4 1 11 16,0-2 1-16,7 2 1 15,18-3 2-15,8 1-20 0,12-2 1 0,12-2-22 16,10-2 0-16,50-6-9 0,16-5 0 15,-34 6 12-15,15-2 1 0,31-2 16 16,88-8-25-16,-6 3-15 16,-85 4 1-16,-23 3-2 0,-11 1 1 15,-3 3-2-15,-18 7 1 0,-6 4 1 16,-9 0 1-16,-5 0 1 0,4-2 1 0,-4-1 9 16,-7 3-1-16,-1 0 7 0,-66 0 2 15,58 0-14-15,-5 0 0 0,-34 0-5 16,25 0 1-16,-11 2 0 0,10-1 0 0,-15 1 0 15,-22-1 0-15,9 3 4 0,-12-4 2 16,2 0-2-16,-6 0 1 0,6 0-20 0,-2 0 0 16,0 0-45-16,0 0 1 0,0-1-105 15,-2 1-1-15,-1-7-174 0,-4-3 1 16</inkml:trace>
  <inkml:trace contextRef="#ctx0" brushRef="#br0" timeOffset="194647.62">26405 6383 355 0,'0'0'171'0,"0"0"-142"16,0 0 1-16,0 0-6 0,0 0 2 15,0 0-6-15,0 0 2 0,0 0 1 16,0 0 2-16,6 0 10 0,3 0 1 15,-4 0-15-15,35-2-1 16,-18 2-2-16,-4 0 1 0,-1 0 0 16,0 0 2-16,-10 1-5 0,16 1 0 0,-5 0 0 15,6 7-1-15,0-7 15 0,6 1-8 16,-3-3-10 0,2 0 1-16,-7 0-5 0,-4 0 1 15,-2 0 0-15,-7 0 1 0,7 0 3 0,0 0-1 16,0 0 2-16,-3 0 2 0,-2 0 0 15,-1 0 0-15,0 0-6 0,-4 0 1 0,-10 0 7 16,8 0 1-16,3 0 33 0,-1 0-17 16,23 0-17-1,-26 0 0-15,-15 0-6 0,23 0 2 0,-11 0-8 16,33-4 1-16,-54 5-6 0,27-2 1 16,-3 1-8-16,-3 0 0 0,0 0-106 15,3-1-168-15,-1-1-19 16,-1-5 1-16</inkml:trace>
  <inkml:trace contextRef="#ctx0" brushRef="#br0" timeOffset="195623.62">29561 6371 306 0,'7'-5'152'0,"-1"4"-106"16,0-1 0-16,0 0-6 0,0-2 0 15,14-4-16-15,-6 0 2 0,12-8-1 0,-7 5 2 16,4 0 5-16,0 5-1 16,-2 2 3-16,1 2 1 0,-10 0-1 0,7 2 2 15,14 0 47-15,-18 6 3 16,8-3-47-16,-1 5 2 0,0-3-7 15,4 6 0-15,-5-7 5 0,8-3-21 16,-1 0-16 0,0-2 1-16,-16-1 0 0,10-3 1 0,-6 0-9 15,4-2 0-15,2-3-31 0,-10 8 1 16,-3-3-46-16,-7 3 1 0,-2 1-26 16,-5 2 1-16,10-6-93 0,-5-1 0 0</inkml:trace>
  <inkml:trace contextRef="#ctx0" brushRef="#br0" timeOffset="208831.69">5211 9710 557 0,'0'0'212'0,"6"3"-129"15,5 1-46-15,-2-3 0 0,17 3-18 16,8-1 1-16,13-2 41 0,4-1 0 15,15 0-14-15,-23 0 1 0,37-1-33 16,6 0 0-16,52-2-13 0,50-3 1 0,-101 6-53 16,-2 0 0-16,1 0-143 15,-5-3 1-15</inkml:trace>
  <inkml:trace contextRef="#ctx0" brushRef="#br0" timeOffset="209147.68">7383 9611 556 0,'-2'0'326'0,"2"0"-215"16,0 0 1-16,3 0-10 0,0 1 0 0,7-1-27 15,17 2-1-15,27-1-42 0,-1-1 0 16,-6-1-11-16,45-1-14 0,143-5-5 16,-135 1 0-16,-8-3-11 15,-2-2 1-15,-1-1-69 0,-5 2 1 16,-5 0-157-16,-6-5 0 0</inkml:trace>
  <inkml:trace contextRef="#ctx0" brushRef="#br0" timeOffset="212155.04">21404 8282 366 0,'0'0'223'0,"0"0"-153"0,0 0 2 15,0 0-18-15,0 0 1 0,0 0-22 16,0 0 0-16,0 0-9 0,0 0 1 0,0 0 24 16,0 0-5-16,0 0-26 15,0 0 0-15,3 0-1 16,-3-1 0-16,3 1-2 0,1-2 1 0,-3 0-4 15,2 1 0-15,1-1-2 16,1 0 2-16,-5 2-2 0,6-1 1 0,1-3-2 16,-6 2 1-16,10 0 0 0,-7 0-1 15,50-21 5-15,-46 21 5 16,7-2-9-16,5 0 1 0,-9 2-3 16,-8 1 0-16,11-3-1 0,-7 2 1 15,-13 3-2-15,11-2 1 0,1 0 1 0,-3-1 0 16,-1 2 0-16,5-1 2 0,-1 1-3 15,1-1 0-15,-1 1-2 0,44-6 1 0,-40 6-1 16,-1 0 0-16,2 0-2 0,-1 0 2 16,1 0-1-16,0 0 0 0,-5 0-1 15,12-1 0-15,-7 0-2 0,2-1 1 0,-6-1-2 16,2 0 1-16,2 1 3 16,6-2 1-16,-6 2 4 0,2 1 0 0,-6 2 4 15,11 4-1-15,2 6 14 0,-3 3-10 16,-12-8-11-1,7 4 1-15,5 3 2 0,-13-13 0 0,-4-3 4 16,14 7 0-16,-2-4-6 0,-17-1 1 16,28 1-4-16,-4-3 1 0,-3-1-3 0,-2-2 1 15,0 1-2-15,-1 2 1 0,0 2-1 16,-2 0 1-16,2 1 2 0,-4 0-1 0,3 0-2 16,-4 0 1-16,-14 0-10 0,11 0 2 15,-1 0-35-15,1 0 0 0,-3 0-62 16,4 0 0-16,-6-2-84 0,0-2 0 15</inkml:trace>
  <inkml:trace contextRef="#ctx0" brushRef="#br0" timeOffset="-208505.68">24593 8220 530 0,'-3'5'198'16,"3"1"-162"-16,0 5 39 16,-2-4-53-16,2-3-1 15,0 0-11-15,0 8 0 0,0 2-5 0,2-23 0 16,1 9-1-16,-2 3 1 0,1 1 2 16,-1-2 1-16,4-1 3 0,-2 2 1 15,0-2 0-15,0 3 0 0,4-3 11 0,1 0-2 16,36 16-13-1,-28-17 1-15,-3 0 8 0,2 0-1 0,-1 0 1 16,7 0 2-16,-16 0-3 16,1 1 2-16,8 0-4 0,0 0 1 0,3 5-4 15,-2-2 1-15,-2-2-1 0,8 4 1 16,-13-4-1-16,7-1 1 0,9 2 6 16,-11-6-10-16,8-1-4 15,13-6 0-15,-14 3 6 0,-11 6-1 16,17-5 1-16,-10 6 1 0,2 0 0 0,1 0 2 15,-9 1-1-15,-2 3 0 0,9-3 5 16,9 3 0-16,0 3 1 0,-3-6 2 0,0 1-8 16,2 2 1-16,-2-3-8 0,3-1 1 15,0 0-3-15,0 0 0 0,-4 0-5 16,-12 2 0-16,1 1-80 0,20 3 0 16,-5 5-218-16,-23-8 0 0</inkml:trace>
  <inkml:trace contextRef="#ctx0" brushRef="#br0" timeOffset="-203538.12">5148 10286 312 0,'-5'0'117'0,"4"0"-117"16,2 0 0-16,-1 0 6 0,0 0 1 15,0 0 1-15,2 0 1 16,-1 0 0-16,3 0 1 0,2-1 4 0,26-3 4 15,-9 3-4 1,16 0 0-16,-17 1 2 0,-2 0 2 16,-9 0 0-16,9 0 0 0,-9 1-2 0,23 4 0 15,-8 0-4-15,14 6 0 0,-9-1-2 16,5-1 0-16,-1 0-3 0,2-2 1 0,2 1 1 16,5 1 2-16,19 1 30 0,20 5-4 15,8-5-29 1,3-1 2-16,18-6-7 0,-51-3 1 0,1 1-2 15,-3 3 1-15,0 2-2 0,-59-6 0 16,58 4 0-16,3 0 0 0,-2 1 1 16,-3-1 0-16,0-1-1 0,-1 2 0 0,-1 3-1 15,-3-1 1-15,29 4-1 16,-27-2 1-16,-2-1 0 0,0 3 0 0,1 1-1 16,-3 0 1-16,0 2-1 0,33 2 0 15,-57-9 2-15,31 0 0 0,-1 4 0 0,1-5 1 16,-3-2-4-16,0 0 1 0,1-1 0 15,-28-3 0-15,26 2 0 0,2 1 0 0,-2 0 0 16,1 1 1-16,3-1-2 0,-2 4 1 16,3 1-10-16,32 5 0 0,-33-3-79 15,1 1 0-15</inkml:trace>
  <inkml:trace contextRef="#ctx0" brushRef="#br0" timeOffset="-197789.63">5475 11726 563 0,'-8'0'320'0,"2"0"-161"0,3 0-28 16,0 0-100-1,3 0 0-15,0 0 0 0,5 0 10 16,-5 0-16-16,5-3 1 15,7 2-9-15,21-4 2 0,15-1-3 16,-8 4 0-16,5 0 1 0,-21 2-1 0,28-1-4 16,-1 1 1-16,4 0-7 0,-25 0 1 15,26 0-4-15,1 1 1 0,9-1 23 16,15 2-7-16,45-1-15 16,82 0 1-16,-131-1-1 0,-3 0 1 15,-3 0-4-15,-6 0 0 0,-5 4 2 0,-3 2 0 16,-5 2-1-16,-55-9 0 0,50 7-1 15,-2 2 0-15,-5-4 3 0,0 1 0 16,-6 1-2-16,-2-2 0 0,-3-1-1 16,-1 0 0-16,9 2-1 0,-11-4 0 0,-4-1 2 15,2 0 0-15,0 0-2 0,-11 1 0 16,13-1-1-16,-12 1 1 0,23 0 1 16,-11 5 0-16,0-4-2 0,9 4 1 0,-13-3 0 15,1 0 1-15,3-1 6 0,0 1 1 16,1 0-1-16,-11-3 1 0,28 3-6 15,-16-3 1-15,-5 0-4 0,-1 0 1 0,-16 0-1 16,14 0 1-16,-5 0 1 0,8 0 1 16,0 0 1-16,3 0 0 0,2 0-3 15,-1 0 0-15,0 0-1 0,1 0 0 16,-6 0-2-16,3 0 1 0,-16 1 2 0,24 5 0 16,-7-3 0-16,4 5 0 0,21 0-1 15,-17-4 1-15,1-2-1 0,-1-2 0 0,-16 0 1 16,21 0 1-16,-2-3-2 0,3-1 1 15,4-3-2-15,-2-2 0 0,27-6 1 16,-22 6 0-16,2 0 0 0,-1 0 1 0,3 4-1 16,0 0 1-16,1 5-1 0,-23-2 1 15,26 2-1-15,2-1 1 0,-3 1-2 16,-23 0 0-16,56-2 2 0,-29 0 1 0,1 0-3 16,-1-2 1-16,-3-1 0 15,-2 1 0-15,3-3 0 0,0 1 1 0,0 0-1 16,3 1 1-16,-1 2-1 0,-5-1 0 15,2 3 0-15,-3 1 0 0,-4 0 0 0,1 0 0 16,-26 0 0-16,21 0 1 0,1 0-1 16,-4 0 1-16,-2 0-1 0,0 0 1 0,0 0-1 15,-4 0 1-15,1 0-2 0,-2-1 0 16,14-1 1-16,-17 1 1 0,0-4 0 16,4 3 0-16,-2-3-1 0,2 3 1 0,-1-1-1 15,-2 2 1-15,0 0-1 0,2 1 1 16,1 0-1-16,-18 0 0 0,17 0 0 15,3 0 1-15,0 0-1 0,0 0 1 16,-2 0-4-16,2 0 1 0,13-1-32 16,-19 0 0-16,-2-1-52 0,0 1 0 0,-5-2-122 15,-14 3 1-15</inkml:trace>
  <inkml:trace contextRef="#ctx0" brushRef="#br0" timeOffset="-189445.54">29405 12004 329 0,'-14'-10'156'0,"2"3"-54"0,2 6-62 15,0-3 1-15,-19-6-20 0,15 6 0 16,-3-2 50-16,-2 1 2 16,0-1-43-16,-1 2 0 15,1 3-18-15,1-1 0 0,-1 2-8 16,-4 0 0-16,-1 0-9 0,11 0 1 0,-16 0-9 15,0 0 0-15,1 0-3 0,2 0 1 16,0 0 4-16,2 0 1 0,13 0 5 16,-9 0 2-16,-5-1-20 0,15-1-1 0,-12-6-15 15,2 3 41-15,0 0-10 16,3 0 2-16,-12 1-21 16,11 4 0-16,-1 0 16 0,-4 0 1 0,9 1-24 15,-11 1 0-15,-14 6 1 16,28-5 0-16,-15 4 38 0,3-1 0 0,6-1-1 0,-9 2 0 15,19-5-5-15,3-1 0 16,-14 4-10-16,7-4 1 0,0 2 14 0,-8 5 1 16,3 5-6-16,2 2 0 0,-1-2 0 15,7-8 0-15,-15 15 1 0,0 0 1 0,14-12 1 16,-17 17 0-16,7-10 0 0,1 1 1 16,4 2 8-16,-1 1 2 0,0 1-4 15,4-1 1-15,0-3 1 0,9-8 1 0,-4 5 0 16,3-7 0-16,-3 5-9 0,-2 0 0 15,2 0-1-15,0-1 0 0,1 1 2 0,-2-3 1 16,2 3-4-16,-1 0 2 16,-2 3-2-16,2-3 1 0,-2 2-2 15,2-1 1-15,0 2 0 0,-2 3 1 0,-2 0-2 16,2-1 1-16,0-2 0 0,0 1 1 16,3-10 0-16,0 8 1 0,-3 5-3 0,5-7 0 15,0-7-2-15,-4 5 1 0,2 1-2 16,-1 1 0-16,-2 4 2 0,5-2 1 0,-1-9-3 15,8-11 1-15,-8 14 3 0,4-3 0 16,0 0-1-16,0-1 1 0,0 2-2 16,-1 0 0-16,1-1 1 0,0 1 0 0,0-5 2 15,1 5 0-15,-1 5 0 0,4-5 1 16,-4-1 0-16,3 2 1 0,9 42 1 16,-15-76 1-16,13 46 3 0,-3-6 1 15,1-7 19-15,30 41 8 0,-18-34-17 16,-2 2 2-16,-2-1-5 15,-1-2 2-15,-3-1-1 0,8 3 0 16,-7-1-3-16,-4-7-1 0,4 6-4 0,2 1 1 16,0-2-1-16,-8-5-1 0,15 8-5 15,-7-7 1-15,-1 2-1 0,-2 1 1 0,1-1-2 16,0-2 1-16,0 0-2 0,-7-5 1 16,16 3-3-16,-9-2 1 0,1 2 1 15,-6-4 0-15,18 3 1 0,-6-3 0 16,2 0-3-1,-14 1 1-15,13-1-1 0,-5 0 0 0,-3 1 0 16,-1-1 1-16,-1 0-1 0,0 0 1 16,-5 0-3-16,0 0 1 0,8 2-2 0,-2-1-1 15,0 0 3-15,-5 2 1 0,9-3-4 16,-6 0 0-16,3 0 4 0,-2 0 1 0,2 0-2 16,-3 0 0-16,2 0 2 0,-2 0 0 15,2 0-1-15,-1 0 1 0,1 0-1 16,-1 0 1-16,-5 0 0 0,9 1 0 0,5 1 0 15,-3-1 0-15,6 3-1 0,-4-3 1 16,-1 1-1-16,1-1 0 0,2 1 0 16,0-1 0-16,-10-1 0 0,23 2 0 15,-22-2 0-15,25 3 0 0,-15-3-1 16,-9 0 0-16,13 0 2 0,-1 0 1 0,0 0-1 16,-1 0 1-16,6 0 0 0,2 0-1 15,2 0-1-15,-2 0 0 16,0 0-1-16,-4 0 0 0,-5 0-4 15,0 0 1-15,-12-3-1 0,18 1 0 0,-6-5 1 16,4-8 0-16,-8 1 3 0,-1-6 0 16,10-10 1-16,-14 8 0 0,1 1-1 15,-4 0 0-15,0-1-2 0,1 1 1 0,-6 8 0 16,8-23 0-16,-10 24 1 0,4-13 1 16,0 0-15-16,-2-2 2 0,1-3-20 15,-2-1 2-15,-5 14-35 0,3-18 1 16,-3-3-21-16,-3 17 0 0,-4-47-31 15,-1 15-1-15,-11-48-25 0,-10-36 57 16</inkml:trace>
  <inkml:trace contextRef="#ctx0" brushRef="#br0" timeOffset="-165213.64">29864 8963 226 0,'0'-5'98'0,"0"3"-87"0,0-1 0 15,0 0-6-15,0 0 0 0,0 0-4 16,0-3 1-16,0 8 0 0,0-4 0 0,0-4 0 16,0 2 1-16,0 2-2 0,0-3 1 15,0 0 6-15,0 0 1 0,0-2-5 16,0 2 1-16,0-46-6 0,0 40 1 16,0-1-7-16,0-3 1 0,0 2-8 15,0 1 2-15,0-1-8 0,0-2 0 16,0 2 12-16,0 0 0 0,0 4 1 0,0-10 0 15,-2 4 3-15,2 9 1 0,-3-18-17 16,1-2-4-16,2 18 20 16,-2-15 0-16,1 12 1 0,-1 1 0 15,0 6-2-15,2 0 0 0,0-3 2 16,0 9 0-16,-1-2 1 0,1-3 1 0,-2 0 1 16,2 0 0-16,-3-2-6 0,3 1 0 15,0 2-12-15,-3-7 2 0,1 5 9 0,2 3 0 16,-3-8 4-16,2 2 2 15,-13-44 5-15,11 41 0 0,2 0-3 0,-3-3 1 16,0 1 0-16,1 1 0 0,-2 0 5 16,3 7 0-16,1 1 1 0,-3-12 0 0,5 20 4 15,-9-24-1-15,13 31 2 0,-10-18 1 16,5 6 4-16,-4-5-1 0,2 5-2 16,2 0 1-16,-5-2-12 0,4 1 0 0,-2-1-5 15,1 1 1-15,1 2-6 0,-5-1 1 16,4 3-12-16,-4-1 1 0,3 8-48 15</inkml:trace>
  <inkml:trace contextRef="#ctx0" brushRef="#br0" timeOffset="-165018.14">29772 8343 220 0,'9'27'136'0,"-3"-9"-106"16,1 0-1-16,-2-3-21 0,22 61 2 15,-21-62-24-15,-2 4 1 0,-2-10-42 0,4 18 1 16,0 14-135-16</inkml:trace>
  <inkml:trace contextRef="#ctx0" brushRef="#br0" timeOffset="22362.55">28419 6257 412 0,'0'0'241'0,"-2"6"-118"0,0-3-48 16,2-5-49-16,2 2 0 15,-2 0 10-15,0 0 0 0,2 3 21 0,2 0-25 16,3-2-25 0,2 3 0-16,49 19-4 0,-32-22 1 15,3-1-2-15,7-3 1 0,-1-7-3 16,5-5 1-16,1-2-2 0,1-2 0 0,20-5 2 16,-21 12 1-16,-9 4 3 0,0 6-1 15,-19 2 5-15,10 0 1 0,-14 3 17 0,12 5-1 16,5 8 7-16,-10 2 1 0,-2-9 29 15,26 18 27-15,21-8-51 16,-18-13-1-16,-21-6-16 0,18 0-1 16,7 0-5-16,-21 0-14 15,19 0-6-15,1 0-1 16,-34 0-62-16,24 0 1 0,-26 0-140 16,12 1 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26:55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28996 8342 205 0,'0'-4'175'0,"-4"1"-58"16,2 3-30-16,4 2-51 15,-2-2 0-15,0 0-7 0,0 0 1 16,-2-2 4-16,2 2-11 0,0 0-15 15,0 0 1 1,0 0 0-16,0 0 1 0,-1 0-2 0,1-1-1 16,0-1-1-16,-2 1 0 0,2-1 3 15,0 0 0-15,0-1-2 0,-1-2-1 0,1 3-1 16,1-2 0-16,-6-34 0 0,9 20 0 16,0 7-2-16,2 1 1 0,-1-1 2 15,7-4 1-15,-4 6-1 0,-1 4 1 0,-14 13 5 16,14-14 0-16,0 5 9 0,-3 0-1 15,32-12 31-15,-18 16-4 0,1 1-32 16,13 6 0 0,-25-4-4-16,6 2 0 0,-1-1 0 15,0 0 0-15,-2-3-4 0,0 0 0 0,1-1-1 16,-20-6 0-16,15 3 0 0,-2 2 2 16,1-2-4-16,0 0 0 0,-4-2-3 0,4 2 0 15,4-3-1-15,-3 2 0 0,0-2 3 16,48-10 0-16,-43 11 4 0,0-3 0 0,7 3 2 15,-13 1 2-15,13-1 9 0,13 2-2 16,-7-3-8 0,-2 3-1-16,-2-1-2 0,-11 1 1 0,6 0-2 15,1 0 1-15,-7 0-2 16,5 0 0-16,10 0 0 0,-2-3 1 0,-7 2 4 0,-2-2 1 16,-6 3 5-16,1-1 0 15,9-1-3-15,-5 2 2 0,-9 0-9 0,0 2 1 16,10 1-4-16,-19-2 0 0,7-1-13 15,-1 0 1-15,5 1-50 0,-5-1 1 0,0 1-58 16,4 1 0-16,-4-4-77 0,0 4 0 16</inkml:trace>
  <inkml:trace contextRef="#ctx0" brushRef="#br0" timeOffset="15574.86">28488 7199 76 0,'0'-4'100'0,"0"3"-42"0,0 2 1 0,0-2-22 16,0 1 2-16,0 0-24 0,0 0-1 0,0 0-1 15,0-1 1-15,-3 1-15 0,3 0 1 16,0 0 0-16,0 0 1 0,-2 1 5 16,2 0 0-16,-1 1 13 0,-1 3 2 0,2-1 9 15,-2-1 2-15,1 5-7 0,-8 32 1 16,8-19-16-16,-4 15 1 0,0-7-9 16,-3-1 1-16,-2 2-13 0,1-2 0 0,-6 5-83 15,-12 19-131 1</inkml:trace>
  <inkml:trace contextRef="#ctx0" brushRef="#br0" timeOffset="15895.36">28300 7474 70 0,'7'10'82'0,"-4"-4"-54"0,0 1 1 0,-1-3-13 16,8 8 2-16,-5-4-6 0,2 0 1 0,-13-19-3 15,16 18 2-15,-4-4 4 0,0-2 1 16,-2-1-5-16,2 1-1 0,39 10-10 0,-27-20 0 16,-2-5-23-16,-22 15 1 0,32-34-93 15</inkml:trace>
  <inkml:trace contextRef="#ctx0" brushRef="#br0" timeOffset="46691.87">31246 6548 174 0,'-1'-8'139'0,"-4"6"-78"0,4 0 2 15,-1-2-5-15,2 7 1 0,2 0-11 16,-2-3 1-16,-2-3-11 0,1 3 0 0,1 0-7 16,0 0 1-16,-2 0-6 15,2-3 0-15,0 3-7 0,-1 0-1 16,1 0-8-16,0 0 1 0,-2 0 5 0,4 0-1 15,-1 3-6-15,2-2 0 0,5 1-5 16,-1-2-1-16,38 14-3 0,-19-9 1 0,3 1-2 16,2-2 0-16,1 1-1 0,-15-4 0 15,15 4 0-15,-3-2 1 0,19 1 0 16,-18-4 0-16,-4 1 1 0,3 2 1 0,-2-2 8 16,1 0 0-16,4 2 40 0,-7-2-19 15,10 1-19-15,19 1 0 16,-25-3-5-16,-9 0 0 0,-2 0-3 15,-4 0 1-15,-9 0 0 0,9 0 0 16,-7 0 1-16,0 0 0 0,-14 0 2 0,11 0 1 16,-4 0 3-16,0 0 0 0,3 0 2 15,-3 0-1-15,1 0-1 0,-1 0 0 0,2 0-3 16,-2 0 0-16,0 0-11 0,1 0 0 0,-1 0-22 16,0 0 1-16,2 0-51 0,-2 0 0 15,-2 0-86-15,2 0 0 0</inkml:trace>
  <inkml:trace contextRef="#ctx0" brushRef="#br0" timeOffset="54223.08">30959 5614 84 0,'0'0'66'0,"-3"-1"-50"0,3 1 0 0,0-2-3 16,0 1-1-16,0 1-8 15,0 0 1-15,0-2 1 0,-1 1 1 0,-1-4 14 16,2 2-1-16,0 2 11 0,-3-5-1 15,1 3-11-15,1-1 0 0,-1 1-1 16,1 3-1-16,-2-4-16 0,-1-3 1 16,0 4-1-16,4 3 0 0,-8-5 0 0,4 1 0 15,-1 2-1-15,0-1 1 0,-3 1 0 16,1-1 0-16,-44-21-2 0,39 24 0 0,1 0 2 16,-2 0 0-16,7 4-2 0,-13 1 1 15,-4 10 0-15,6 4 1 0,3 1-2 16,-1 0 1-16,-4 11-1 0,9-7 0 0,5-14 1 15,-4 11 1-15,1-1-1 16,-2-3 1-16,2-1-1 0,3 0 0 0,1-1 1 16,-1 2 1-16,-1-3 2 0,3 0 0 15,1-7 8-15,1 12-1 0,-2-10 25 16,0 18-5-16,-2-9-24 16,3-10 1-16,-4 13-4 0,6-19 1 15,0 0-4-15,-3 8 0 0,3-9-1 0,2-10 0 16,-4 14-61-16,-1-4-147 15</inkml:trace>
  <inkml:trace contextRef="#ctx0" brushRef="#br0" timeOffset="54418.58">30523 5881 107 0,'0'0'88'0,"0"1"-49"16,0 1 2-16,0-1 2 0,0 0 0 15,0-1-10-15,3 2-1 0,0 1 22 16,5-1-23-16,-2-1-26 16,0 0 0-16,39 19-5 0,-27-21 0 15,-10-2-30-15,15-5 0 0,-2-9-44 16,-8-2 0-16,-6 10-128 0</inkml:trace>
  <inkml:trace contextRef="#ctx0" brushRef="#br0" timeOffset="61719.69">30520 5876 202 0,'0'-4'163'0,"-2"-1"-116"16,1 2 1-16,-1 0-9 0,2 2 0 16,0 2-2-16,0 1-1 0,0-2 1 15,-1-3 0-15,1 3 25 0,0 0-12 16,0 0-28 0,0 0-1-16,0 0-7 0,0 0 1 0,-2-1-6 15,2 1 1-15,0 0-6 0,0 0 1 16,0-1-4-16,-1 1 0 0,1 0-1 0,0 0 0 15,0 0 0-15,0-1 0 0,-2 3 0 16,2-1 1-16,0 2-1 0,0-1 1 0,0 3-1 16,0-2 0-16,-2 29 0 0,6-11 0 15,-3-15 0-15,4 15 0 0,1-1 0 16,0-7 0-16,-1 0-3 0,2-5 1 0,-4-3-6 16,-1-2 0-16,-2-6 2 0,0 3 1 15,3 4 2-15,-3-4 1 0,3 1 1 0,-3-1 1 16,3 1 2-16,2 1 0 15,-3-4-1-15,3 1 0 0,3-4-5 16,3-7 0-16,38-20-1 0,-27-13 1 0,-7 16 3 16,-1 5 0-16,0 3 1 0,-2 2 1 15,-6 15-2-15,-2-1 0 0,9-7-4 0,-7 10 1 16,-3 0-3-16,-6 4 1 0,6-5-6 16,0 3 0-16,-1-1-26 0,1 1-22 15,-3 0 12-15,1-3 1 16,1 3-26-16,-1 0-1 0,-1 0-143 15</inkml:trace>
  <inkml:trace contextRef="#ctx0" brushRef="#br0" timeOffset="62467.19">30543 5936 57 0,'0'5'37'0,"0"-3"-35"0,0 2 0 0,0-2-2 16,0-4 1-16,0 1-1 0,0 1 0 15,0 1 0-15,0 1 0 0,0-2 0 16,0 0 0-16,0 1 0 0,1-1 0 0,-1 0 2 16,0 0 0-16,0 0 2 0,0 0 0 15,2 0 0-15,-2 3 1 0,0-3-1 16,0 0 1-16,0 0-4 0,0 0 0 0,0 2-1 15,0-2 1-15,0 0 4 0,0 0 1 16,0 0-3-16,0 0 0 0,0 0-1 0,0 0 0 16,0 0-2-16,0 0 1 0,0 0 1 15,0 0 0-15,0 0-1 0,0 0 0 0,0 0-1 16,0 0 0-16,3 0 0 0,-3 0 0 16,0 0 0-16,0 0 0 0,0 0-2 15,3-2 1-15,-3-1-1 0,3 3 0 16,-3 0-3-16,0-1 0 0,2-1-14 15,-1 1 2-15</inkml:trace>
  <inkml:trace contextRef="#ctx0" brushRef="#br0" timeOffset="70274.46">28428 6653 79 0,'-9'0'97'16,"2"-4"-74"-16,0 0 0 0,1 0-8 15,-5-4 1-15,1-1 1 0,2 0 1 16,14 16 3-16,-12-14 1 0,-1 3 1 0,3-1 0 15,-4-2-10-15,8 5-1 0,-7-4 4 16,4 6 1-16,-5-8-5 0,1 3 1 16,3 0-8-16,-3 2 0 0,-45-40 4 15,39 30 0-15,26 22-6 16,-43-36 0-16,36 31-1 0,-11-8 0 16,-2-6-2-16,-20-17 1 0,26 21-1 0,4 9 0 15,-9-14-1-15,6 9 0 0,-4-1-3 16,2-1 0-16,-15-32-3 0,14 24-1 15,1-1-7-15,-1 3 0 0,1-3-5 16,-2-1 2-16,1-6-8 0,2 5 1 0,-1 10-2 16,1 0 2-16,-3-17-24 0,0 5 6 15,-1 4 33 1,-2 0 1-16,2 0 4 0,4 10 1 0,-4-5 3 16,2 4 1-16,6 7 0 0,-3-3 0 15,-2-1 0-15,-1-1 1 0,3-1 1 16,-3 1 0-16,1-3-3 0,1 1 1 0,-2 1 0 15,1-1 0-15,1 0-1 0,1 1 0 16,-4-4-2-16,0 1 0 0,3 1-6 0,-16-38 1 16,26 65 4-16,-23-63 0 0,8 27-4 15,5 6 0-15,-1-4-83 16</inkml:trace>
  <inkml:trace contextRef="#ctx0" brushRef="#br0" timeOffset="70822.96">28052 5953 67 0,'3'-4'42'0,"0"-1"-36"16,-2 4 0-16,3-3-3 0,0 1 1 15,3-4-2-15,0 2 0 0,-10 7-2 16,6-5 1-16,1-2 0 0,0 2 1 0,-3 2 1 16,5-6 2-16,-2 4 2 0,-4 2 1 15,7-7-1-15,-4 5 0 0,2-1-1 16,-2 0 1-16,1-2-1 0,0 1-1 15,0 0-3-15,2 0 1 0,-5 5-1 16,7-8 0-16,-3 2-1 0,1 0 0 0,-1 2-1 16,4-1 1-16,2-6-1 0,-2 6 1 15,0-2-2-15,36-30 1 0,-62 53 1 16,27-24 1-16,23-13-3 0,-25 17 1 0,2 0-1 16,-10 4 0-16,8-3 1 0,-8 3 1 15,29-12-2-15,-20 6 1 0,-21 13 0 0,18-10 1 16,23-6-3-16,-39 13 0 15,14-6 3-15,4 1 0 0,0-2-2 0,39-7 1 16,-35 10 0-16,1-1 0 0,5-2 0 16,-5 2 0-16,8-2-1 0,-10 2 0 0,-5 0 1 15,0-2 1-15,13-2-2 0,-1-3 1 16,-13 7 0-16,10-1 0 0,-1 0 0 16,-1 0 1-16,0 2-2 0,1 2 1 0,-2 2 0 15,2-1 0-15,-1 3 0 0,0 2 0 16,-1 2 0-16,0 0 1 0,4 6-1 0,-1-4 1 15,-2 3-3-15,0-2 1 0,1 2-8 16,0 0-1-16,-10-8 0 0,14 18 0 0,-5-8 0 16,-2 2 1-16,-1-2 1 15,0 2 2-15,-1 0 3 0,1-3 1 0,0 2 2 16,-2 0 1-16,0-1-1 0,2 1 1 16,-5-1-2-16,2 3 0 0,0 0-1 15,-4 1 1-15,3-3-12 0,-2 4 1 0</inkml:trace>
  <inkml:trace contextRef="#ctx0" brushRef="#br0" timeOffset="70963.96">28961 6430 49 0,'0'15'43'0,"0"-8"-35"15,0 0-1-15,0-3-4 16,0 1 1-16,-1 7-1 0,-1-6 1 0,0-11-1 16,1 10 0-16,-2-1-2 0,0 1 0 15,1-3-1-15,-3 4 0 0,1-2-3 16,-2 0 0-16,0 0-10 0,1 1 0 0</inkml:trace>
  <inkml:trace contextRef="#ctx0" brushRef="#br0" timeOffset="73270.96">29445 6668 115 0,'-8'-3'99'0,"2"-2"-74"0,0 2-1 0,1-1-8 16,-7-3 1-16,2-1 0 0,0 0 0 0,10 8-2 15,-9-5-1-15,2 1-4 0,1-2 0 16,-4 2-12-16,4-1 1 0,-39-23 0 16,30 21 1-16,8 4 0 0,-9-2 1 15,2-2-1-15,0 1 1 0,-6-1-2 16,6 0 0-16,7 2-1 0,-6-3 1 0,-5-4-1 16,15 8 1-16,-8-4-1 0,2 1 1 15,12 7-1-15,-6-2 1 0,0-3-5 16,-2 1 0-16,2-1-3 0,-2 1 1 0,2-2 3 15,-7-3 2-15,-26-31 0 0,27 32 0 16,17 16 1-16,-19-19 1 0,-9-11 2 0,12 10 1 16,5 10-5-16,0-2 1 0,3 8-5 15,-3-9 1-15,1 3 3 0,-2-4 0 0,1 3-3 16,3-2-1-16,-3 0-2 16,0 0 1-16,-20-39-10 0,18 22 15 15,-1 7 2-15,4 9 1 16,-4-16 0-16,3 12 1 0,0 6 0 15,-3 0 0-15,1-5-2 0,1 2 1 0,5 10 0 16,-2-7 0-16,-2-1 0 0,1 1 1 16,2 3-2-16,-3-6 0 0,1 3-4 15,1-2 0-15,-1 3-13 0,1-5 1 0,-1 4 4 16,1-4 2-16,-11-40 9 0,12 39 0 16,-2 2 2-16,4 20 0 0,-2-22 0 0,0 3 0 15,0 3-2-15,0-1 1 0,0 2-4 16,0-3 1-16,0-1 3 0,0 2 0 15,0-2 1-15,0 3 0 0,0-2-12 16,0-1 0-16,0 0 0 0,0 0 0 0,0 0 5 16,0 1 1-16,-2-44 2 0,2 46 2 15,2-8-3-15,1-2 1 0,-3 4 0 16,3 0 1-16,-3 7 2 0,6-7 1 0,-5 7 0 16,4-8 0-16,-7 14-2 0,5-9 1 15,-1 2 2-15,1-2 0 0,-1 1-1 0,1-2 1 16,-2 2-1-16,2-1 0 0,1-1 0 15,17-34 0-15,-16 35 0 0,-13 20 0 0,12-23 0 16,15-20 0-16,-27 40-3 0,11-16 1 16,0-2-3-16,2-1 0 0,-4 6 2 15,3-3 1-15</inkml:trace>
  <inkml:trace contextRef="#ctx0" brushRef="#br0" timeOffset="73943.46">29391 5638 54 0,'14'0'35'0,"-5"0"-33"0,-4 0 1 0,-1 1-1 16,4 2 0-16,10 2 3 0,-4 2 0 0,8 3 3 16,-16-8 0-16,14 8 2 0,-5-4 1 15,-10-4-3-15,7 2 1 0,6 5-4 0,-5-7 1 16,0 2-2-16,0-1 1 0,0 1 2 16,0 1 1-16,-7-3 0 0,6 4 0 0,-1 0-3 15,-1 1 0-15,0 1-3 0,-10-9 1 16,3 3-3-16,6 7 1 0,-4-4-1 15,0 2 0-15,-2-3 0 0,7 7 0 16,-3-3-3-16,28 39 1 0,-27-35 0 16,1 0 0-16,-3 0 0 0,2 1 0 0,-2-2-2 15,-1-4 1-15,0 5 0 0,3 0 1 16,2 5 1-16,-9-11 1 0,4 14-2 16,-2-7 1-16,1 3-1 0,-2-11 1 0,2 16 1 15,-1-8 1-15,-1-5 1 0,1 4 1 16,0 0 0-16,-1-1 0 0,-1 0 2 0,3 0 1 15,-4-4 0-15,1 5 1 0,3 7 2 16,-2-7 0-16,-2-2 3 0,1-5 0 0,1 12 1 16,1-12 0-16,0 9-7 15,-3-3 0-15,3-2-5 0,-3 2 1 0,2 1-2 16,-1 0 1-16,-1 2-3 0,2 1 1 16,-2-3-1-16,0 3 1 0,2-2 0 15,-2-7 0-15,0 16 0 0,1-16 0 0,-1 14-1 16,0-7 1-16,0 1-3 0,0-1 1 15,0 0-4-15,0-1 0 0,0-2 0 0,0 1 0 16,0-3-26-16,0 4 0 16,0 0 17-16,0-1 2 0,0-7 3 15,-1 13 1-15,-1-9 1 0,-1 2-1 16,1-1 5-16,2-14 1 16,-6 22-3-16,6-22 1 0,-8 24-2 0,11-26-1 15,-8 14 4-15,2-2 1 0</inkml:trace>
  <inkml:trace contextRef="#ctx0" brushRef="#br0" timeOffset="92228.08">24473 5249 231 0,'0'-2'170'0,"0"-3"-81"16,0 5-19-1,0 1-31-15,0-1 0 0,0 1 5 16,0 2 1-16,0 3 9 0,0 25-38 16,0 25-19-1,-2-1 0-15,-2 6-32 0,1-4 1 0,0-13-27 16,0-5 2-16,0-9-44 0,-1-6 1 15,0-1-164-15</inkml:trace>
  <inkml:trace contextRef="#ctx0" brushRef="#br0" timeOffset="92452.07">24395 5710 104 0,'18'4'139'0,"-7"-4"-89"15,0 0 0-15,-1-3-22 0,12-1 2 0,7-9-20 16,-9-6 1-16,14-20-12 16,-11 7 0-16,1-1-14 0,0-4 0 0,-1 2-38 15,-4 2-1-15,4-1-118 0</inkml:trace>
  <inkml:trace contextRef="#ctx0" brushRef="#br0" timeOffset="93190.58">27274 5252 299 0,'-7'9'136'0,"5"24"-68"0,1 9 3 16,1-5-55-16,-3 143 1 15,3-151-13-15,0 15 1 0,0-49-5 16,0 25 1-16,0 18-1 0,1-2 0 0,1 6-8 16,-1-31 1-16,4 17-29 0,2-7 1 15,-7-18-11-15,0-2 0 0,4 9-20 0,-4-10 2 16,-4-10-44-16,4 15 62 16,-3-6 41-16,3 1 1 15,-1-2 12-15,-5-3 0 0,1 0 14 0,1-1 2 16,-3-4-1-16,3 3 1 0,4 7-4 15,-33-38 2-15,32 36 3 0,20 24 1 16,-26-32-6-16,4 5 2 0,6 5-2 16,7 4 1-16,-3-4 39 0,33-11-22 15,-15 11-33-15,2-3 0 16,-3-5-9-16,5-10 1 0,-8-19-27 16,-8-2-49-16,-3-3 7 15,-5 10-1-15</inkml:trace>
  <inkml:trace contextRef="#ctx0" brushRef="#br0" timeOffset="97426.8">31454 6627 93 0,'-11'-5'53'0,"3"4"-41"0,-1-2 0 16,3 2 29-16,0 1 1 0,-17-5-1 16,10 0 0-16,0 1-12 0,0 1 1 0,1-4 1 15,-2 0 1-15,0 2 16 0,-7-5-31 16,4 2-17-1,3 2 2-15,-1-5-5 0,-7 1-2 16,-1-3-6-16,0 1 1 16,5 1-11-16,4 1 2 0,0 0 13 15,5 0 1-15,-2 0 5 0,0 2 1 0,-1-3-3 16,2 0 0-16,11 12 0 0,-27-25 1 16,14 11-3-16,-2-3 0 0,11 9-10 15,-13-19 2-15,10 20 0 0,-6-7-1 16,-2-7 10-16,2 10 1 0,4 2 0 0,2-2 1 15,8 15-1-15,-7-12 0 0,2 2-4 16,3 5 0-16,-3-4-4 0,-1-2 0 0,-15-26-65 16,9 7 60-16,5 18 16 15,-2-9 1-15,1-9-2 16,5 12 1-16,1-1 1 0,0 1 1 0,0 0 0 16,0 1 0-16,0 7-2 0,1 0 1 15,1-10-3-15,1 6 0 0,3-1-14 0,6-8-7 16,0 4 18-1,-13 19 1-15,29-34 8 0,-16 24 0 16,-3-1 0-16,14-4 2 0,-3 0-4 16,1 0 0-16,-2 3-3 0,7-2 1 0,0 2-1 15,0 0 1-15,-16 4-2 0,27-7 1 16,-24 8 0-16,23-8 0 0,-10 6 1 16,0-2 1-16,-5 0 1 0,5 0 1 0,-14 5 1 15,25-4 1-15,-26 3 0 0,25-2 1 16,-23 3 1-16,13 0-1 0,11-1 0 15,-9 2 0-15,1 0-6 0,0 0 0 0,-13 0-3 16,16 0 1-16,-3 2-7 0,0 3 1 0,16 7-8 16,-20 5 1-16,2 4-34 15,24 18 7-15,-13-13 36 16,-26-19 1-16,25 19 8 0,-16-13 1 16,-2 3 6-16,0-2 1 0,-13-5 3 0,13 15 1 15,-9-5 7-15,-2-1 0 0,0 6 2 16,-5-7 0-16,2 14-5 0,-2 7 0 0,1 0-5 15,-4-18 2-15,0 18-7 0,0 2 1 0,0-22 0 16,-4 21 0-16,-3 18 1 0,-2-17 1 16,-11 24 20-16,1-18-15 0,-16 22-16 15,15-40 0-15,8-12-13 16,-3-2 0-16,8-9-34 0,-1-3 1 0,-24 8-187 16</inkml:trace>
  <inkml:trace contextRef="#ctx0" brushRef="#br0" timeOffset="98399.78">28648 4872 149 0,'-7'19'126'0,"3"-1"-96"0,1-3 0 0,0 4-17 16,-17 79 0-16,17-75-11 0,-2 27 1 0,2-24-10 16,0 0 0-16,-6 23-16 0,3-1 2 15,-2 26-95-15</inkml:trace>
  <inkml:trace contextRef="#ctx0" brushRef="#br0" timeOffset="98599.3">28543 5443 107 0,'13'4'98'0,"-3"-4"-76"0,-2 1 1 16,-2-3-19-16,11-2 0 0,5-12-62 15,-4-3 1-15,12-25-37 16</inkml:trace>
  <inkml:trace contextRef="#ctx0" brushRef="#br0" timeOffset="100168.28">29285 8276 61 0,'-6'0'0'0,"-3"0"0"0</inkml:trace>
  <inkml:trace contextRef="#ctx0" brushRef="#br0" timeOffset="100399.28">29147 8228 143 0,'-16'-13'135'0,"7"6"-107"0,-1 3 1 0,2-2-22 15,-18-7 1-15,10 4-6 0,-2 0 1 0,4-1-4 16,-1 2 1-16,1-3-1 16,0-2 0-16,-6-8 1 0,13 14 1 0,-4-5-2 15,0-1 1-15,-1-1 0 0,4 2 0 16,3 8-2-16,-4-10 1 0,0 5-5 16,-2-8 0-16,2 7-2 0,5 3 1 0,-6-6-2 15,4 1 0-15,-9-3-12 0,7 6 1 16,5 2 0-16,-6-5 13 0,1-2 4 15,-4-7 0-15,9 8-13 16,-1 1 1-16,3 8-4 0,-4-13 1 16,2 8 8-16,3 6-1 0,-1-4 0 0,-5-8 0 15,6 9-7-15,-3 2 0 0</inkml:trace>
  <inkml:trace contextRef="#ctx0" brushRef="#br0" timeOffset="100746.78">29199 7514 51 0,'42'-5'45'0,"-16"3"-40"0,-3 2 1 16,-2-1-7-16,84-2 1 0,-84 3-1 16,11 0 1-16,-33 3 2 0,33-2 0 0,-3 3 5 15,11 5 0-15,-26-4 4 0,11 1 1 16,13 6 3-16,-15-2 0 0,3 0 30 15,2 1 1-15,-2 0 6 16,5 0 1-16,-1-1-30 0,-16-6-1 0,32 12-14 16,-35-11 1-16,17 3-2 0,7 5 0 15,-25-9 5-15,23 12 1 0,-1 12 5 0,-10-8-11 16,-2 3-5 0,-16-10 1-16,10 17 0 0,-11-9 0 0,-3-11-3 15,0 12 0-15,-2-2-2 0,-1 3 1 16,-4-1-13-16,-1 3 1 0,-6-2-1 15,-1 2 2-15,-2-3-16 0,-14 12 2 0,4-13-30 16,-1 1 1-16,-12 6-108 0</inkml:trace>
  <inkml:trace contextRef="#ctx0" brushRef="#br0" timeOffset="111919.09">26302 8275 60 0,'-1'0'57'0,"-1"0"-51"0,2 0 0 16,0 0 2-16,-1 0 2 0,1 0 0 0,0 0 1 15,-2 0 5-15,0-1 2 0,1 1 12 16,-1 0 2-16,1-2-7 0,-2 1-1 15,0 0-7-15,2 0 1 0,-4-3-8 16,0 3 0-16,5 1-4 0,-6-3 2 16,0 2-5-16,2-1 1 0,-1 1-1 0,-1 0 0 15,4 1-2-15,-7-3 1 0,4 1 0 16,-2 1 0-16,0 0-2 0,1 0 1 0,0-1-1 16,0 2 1-16,-2-2 1 0,2 1 0 15,-2 0-3-15,-55-8 0 0,55 8 0 16,-3 0 1-16,1-1 0 0,4 2 0 0,-3-1 0 15,1 0 1-15,0-1-2 0,16 4 0 16,-16-4-4-16,2 1 1 0,1-2-1 0,1 2 0 16,-2-1-3-16,5 2 2 0,-9-4 3 15,5 0 0-15,-2 2-2 0,-50-23 0 16,48 18-7-16,32 17 0 0,-65-34-3 16,33 15 0-16,18 13 2 0,-22-11 0 0,-16-17-7 15,39 31 6-15,-22-15 4 16,-22-22 1-16,48 41-2 15,-25-20 0-15,-18-14 3 0,23 20-1 0,-2-4-1 16,-7-3 0-16,7 4 1 0,16 12 1 16,-16-12-4-16,4 1 2 0,0 1-6 15,1 0-1-15,-3-3 12 0,3 4 1 0,-8-7 3 16,5 2 0-16,2-1-2 0,-4-1 0 16</inkml:trace>
  <inkml:trace contextRef="#ctx0" brushRef="#br0" timeOffset="112542.1">26016 7522 63 0,'18'6'52'0,"-8"-3"-43"0,1 1 0 0,-2 2 2 16,21 7-1-16,-11-3-5 0,-2 0 0 15,2-2-2-15,-3 1 0 0,2 1-1 16,-2 3 1-16,8 5-1 0,-8-5 0 0,2 3 0 16,-3 0 0-16,-8-5 0 0,16 19 0 15,-16-19-2-15,8 9 1 0,3 6 2 16,-6-9-1-16,-1 1 20 0,0 1 2 0,1 1-1 16,-7-12 1-16,4 9-12 15,0-1 0-15,-1-2-10 0,-3-5 1 0,6 14-2 16,-4-6 1-16,-4-11-1 0,3 18 0 15,-3-19-1-15,-3 3 1 0,5 11-3 0,-2-2 1 16,-3-11-1-16,0 2 0 0,0 2 3 16,0-15 0-16,0 20-3 0,0-22 0 0,-1 11-10 15,1-4 0-15,-4 3-48 0,4 0-30 16,-3-1-2 0</inkml:trace>
  <inkml:trace contextRef="#ctx0" brushRef="#br0" timeOffset="129658.79">24120 8167 309 0,'-5'-6'196'0,"0"2"-125"16,2 4-47-16,0 0 2 0,0-3-8 16,-1 2 1-16,-1-1-2 15,10 4 0-15,-7-3-1 0,-1 0 2 0,-1 1 19 16,-4-1-7-16,3 0-16 16,-1-2-1-16,-3 2-3 0,-46-9 0 15,44 8-3-15,0 0 2 0,8 1-6 16,-14-3 1-16,5 2-3 0,1-2 0 15,2-2-1-15,15 9 1 0,-12-6-1 0,0-2 0 16,2 3 0-16,1-3 0 0,-2 2-2 16,0-1 1-16,2-2 2 0,-2 2 0 0,-6-7-1 15,4 4 1-15,1-2-2 0,6 8 0 16,-11-12 1-16,-28-35 0 0,36 41-2 16,-7-7 1-16,8 8 0 0,-4-5 1 15,0 2-2-15,-3-5 1 0,4 4-2 16,3 6-1-16,-1-2 3 0,-3-7 1 0,1 3-3 15,2-1 0-15,2-1 2 0,-2 0 0 16,0 0 0-16,-2 0 0 0,2 3 1 0,-1-1 0 16,0 0-1-16,1 5 0 0,2-5 1 15,1 0 0-15,-3-1-1 0,3 0 0 0,-2-3 1 16,2 3 0-16,0 3-1 0,0-2 0 16,0 3 1-16,0-11 0 0,0 13 0 15,-2-12 1-15,2 4-1 0,0 2 1 0,0 3-2 16,0 0 0-16,0 0 1 15,0 14 0-15,0-12 0 0,0 2 0 0,0-1 0 16,0 1 1-16,0-1-1 0,0 1 1 16,2 3-2-16,-2-4 0 0,2-4 1 15,1 3 0-15,-3 1 0 0,14-48 0 0,-8 43-1 16,0 2 0-16,0-1 1 0,2 2 0 16,-2 0 0-16,-6 7 1 0,18-20-1 0,-26 28 1 15,10-8 0-15,6-7 1 0,-7 6-2 16,4-5 1-16,-2 1-1 0,9-3 0 0,-10 5 0 15,4-1 0-15,5-7 1 0,-2 6 1 16,-1-4-2-16,2 0 1 0,33-31-1 16,-30 31 0-16,2-4 0 0,-4 7 0 15,0-2 0-15,-2 1 1 0,-12 8-1 16,9-4 1-16,-3 1-1 0,-3 2 1 0,6-2 1 16,-3-2 1-16,0 3 1 0,2 0-1 15,-4 1 1-15,3-2 1 0,-1 1 0 0,1-1 0 16,4-2 1-16,-4 3 1 0,3 0-2 15,-3 0 2-15,5 0-4 0,44-11 1 0,-43 12-3 16,3 0 0-16,-4 0-1 0,5 0 0 16,-2 0 0-16,2 0 1 0,-8 0-1 15,8 1 1-15,1-1-1 0,-1 1 0 0,7 3 0 16,1-1 1-16,-8 1-1 0,-6-2 1 16,7 3-1-16,-1 1 1 0,6 5-1 15,-8-1 1-15,2-1-1 0,-2 1 1 16,-2 1-1-16,3 1 1 0,-4 1-1 15,2 3 0-15,1 0-2 0,-2 2 1 0,0 0 1 16,-1 3 0-16,1 1-2 0,-4 1 0 16,0-14 0-16,2 12 0 0,-2 0 0 0,7 6 0 15,-3-11 3-15,-4 1 0 0,3-2-2 16,0 0 1-16,-7-8 1 0,6 7 1 0,-4 3-1 16,1 8 0-16,-5-6 0 0,0 1 0 15,-2-1 1-15,-1 5 0 0,-3 1-2 16,-3 2 1-16,-5 1-1 0,-2 2 0 0,-13 17-1 15,5-14 0-15,-2 0-4 16,0-2 1-16,0-5-15 0,-2 2 1 0,3-2-13 16,1-2 2-16,12-14-26 0,-13 9 2 15,-23 8-135-15,4-12-112 0,21-5 169 32</inkml:trace>
  <inkml:trace contextRef="#ctx0" brushRef="#br0" timeOffset="132226.46">22372 6702 597 0,'-9'0'350'0,"6"0"-270"15,-1 0 1-15,1 0-15 0,2 0 2 16,-2 0-20-16,4 0 0 0,-1 0-15 16,0 0 1-16,-1 0-23 0,-1 0 0 0,2 0-4 15,0 0 0-15,2 0 1 0,1 0 1 16,5 0-4-16,-1 0 1 0,34 0-5 15,-7 0 1-15,8 0 3 0,4 0-1 16,-21 0-1-16,25 0 0 0,16 0 39 16,49-3 1-16,97-8-29 15,-138-4 1-15,-15 6-8 0,-10-1 0 16,-3 3-4-16,-17 3 2 0,-20 3-2 16,11-3 0-16,-7 0 8 0,-9 4 1 0,4-4 3 15,-8 4 0-15,-8 4-20 0,11-5 0 16,-3 1-29-16,-3 0 1 0,-1 0-45 0,-4 0 0 15,0 0-118-15,-32-4 1 0</inkml:trace>
  <inkml:trace contextRef="#ctx0" brushRef="#br0" timeOffset="137635.21">5366 9012 237 0,'-9'0'166'15,"3"-2"-52"-15,4-3 6 16,-1 3-77-16,1 1 0 15,4 1 7-15,3 3-5 0,-7-5-15 16,5 1 2-16,8 0 13 16,15-7 1-16,5 8-3 0,4 0 0 0,11 0-10 15,-17 0 1-15,25 0-7 0,5 0 0 16,4 0-6-16,1 0 0 0,37-1-6 16,-36-3 2-16,59-5 12 0,-41 2 2 15,-17 7-17 1,-92 0 2-16,71 0-5 0,-14 0 0 0,-16 0-4 15,-4 0 0-15,-2 0 1 0,-3 0 0 0,-15 0-4 16,14 0 0-16,-4 0-127 16,-1 0-278-16</inkml:trace>
  <inkml:trace contextRef="#ctx0" brushRef="#br0" timeOffset="138178.71">7505 8722 573 0,'-16'7'270'0,"10"-4"-230"15,1-1 1-15,2-1 21 0,3 3 1 16,0-3 23-16,0-1 1 0,4 0-13 0,1 2 0 15,4-1-43-15,27 7 0 0,14-8-17 16,-28 0 0-16,19 0-7 0,-16 0 0 16,39-1-3-16,-41 0 0 0,19-2-2 15,18 1 1-15,-28 0-3 0,-3 2 1 0,-3-2-29 16,7 2 2-16,-18 0-98 0,-9 0 0 16,-5-2-179-16,12-5 0 0</inkml:trace>
  <inkml:trace contextRef="#ctx0" brushRef="#br0" timeOffset="164161.6">23939 8157 437 0,'-5'1'200'0,"2"3"-95"16,0-3-37-16,3-1-57 15,3-1 0-15,0 1-6 16,0 1 1-16,3-1-5 0,31 6 1 0,0-6-8 16,7 0 1-16,13-6-69 0,6-4 2 15,51-10 53-15,-27 1 0 0,55-3-42 0,-40 12 1 16,18-8-278-16</inkml:trace>
  <inkml:trace contextRef="#ctx0" brushRef="#br0" timeOffset="164575.1">26729 8127 73 0,'14'-1'35'0,"1"-1"-46"0,-1-2-1 16</inkml:trace>
  <inkml:trace contextRef="#ctx0" brushRef="#br0" timeOffset="164866.6">27098 8090 179 0,'0'0'119'0,"3"0"-79"16,2 0-1-16,1 0-15 0,3 0-1 15,5-1-15-15,16-3 0 0,7 1-8 16,-7-2 0-16,-17 4 1 0,29-1 1 0,-15 0-6 15,3 2 1-15,-20-1-33 0,15-1 0 16,-2-2-124-16</inkml:trace>
  <inkml:trace contextRef="#ctx0" brushRef="#br0" timeOffset="165090.6">26996 8225 248 0,'14'0'102'0,"0"-1"-92"0,-2 1 0 16,2-4-2-16,14-1 1 0,0-1-7 15,-1 3 1-15,16-5-3 0,-9 7 1 0,-6 0-5 16,4 0 0-16,-3-2-56 15,0-3 2-15</inkml:trace>
  <inkml:trace contextRef="#ctx0" brushRef="#br0" timeOffset="189559.25">25020 6710 122 0,'-22'-7'93'0,"5"1"-75"15,5 0 1-15,2 0-15 0,-26-12 1 16,7 0-5-16,10 4 1 0,1 1 0 0,-2-3 1 16,3 1 9-16,8 9 1 0,-11-11 32 15,0 3 2-15,-12-11-22 0,11 10-1 16,2 0-16-16,2 1-1 0,11 8-6 15,-10-8 0-15,-5-8 0 0,8 8 1 0,6 3-2 16,-9-17 0-16,12 20-25 0,-8-13 2 16,2-2-3-16,1-4 2 0,3 2 18 15,-3-2 2-15,3 3 5 0,1 4 1 16,2-5-1-16,0 1 1 0,0 1 1 0,1 1 0 16,0 1 1-16,0 2 1 0,2 2 0 15,0 0 0-15,0 0 0 0,0 8 1 0,4-9 1 16,-1-1 0-16,5 1 0 0,12-12 1 15,2 12 1-15,17-7-1 0,-23 18-2 16,36-18 0-16,-12 11-4 0,3 1 0 0,6 5-3 16,3 2 1-16,-24 4-4 0,26 0 1 15,1-1 0-15,-27 3 1 0,24 2-1 0,-26-1 0 16,46 6 4-16,-6 13 1 0,-12 18 2 16,-22-6-1-16,-9 4 1 0,-1 5 1 15,-8 3 2-15,-4 0 0 0,-2 6 5 16,0 0 0-16,-4 3 10 0,-2-28-1 15,-1 22 15-15,-1-25 1 0,0 18 9 0,0-1 1 16,-3-22-12-16,-6 33 2 0,2-21-16 16,-11 14 0-16,2-16-8 0,-18 15-15 15,20-33-11-15,-14 9 1 16,-13-4-32-16,16-10 0 0,-4-1-42 16,-2-1 0-16,11-2-155 0</inkml:trace>
  <inkml:trace contextRef="#ctx0" brushRef="#br0" timeOffset="195214.25">30256 6529 144 0,'0'0'104'0,"0"-1"-60"16,0 1 1-16,0 0-4 0,0 0 1 15,0 0 34-15,0 0 9 0,0-1-59 16,0 1 1-16,0 0-16 16,0 1 0-16,0-1-3 0,0 0 2 0,4 1 0 15,-4 1 0-15,3-1-1 0,0 3 0 16,0-4-4-16,5 2-1 0,0-1-3 16,36 16 0-16,-15-17-2 0,-2 0 1 0,-2 0-5 15,2 0 0-15,1 0-4 0,-1 0 0 16,-16 0-7-16,12 0 0 0,-12 0 2 15,7 1 0-15,10 3 9 0,-13 2 1 0,4 2 2 16,-13 0 0-16,1-2 3 0,-11-6 0 16,7 0-1-16,-3 1 1 0,1-1 1 15,4 3 0-15,-2-1 2 0,-1-2 1 0,2 4-3 16,1-3 0-16,1-1-1 0,3 2 0 16,39 11-2-16,-33-13 0 0,2 0-2 15,6 0 0-15,-9 0-11 0,1 0-1 0,-12 0-53 16,8 0-1-16,3 0-158 0</inkml:trace>
  <inkml:trace contextRef="#ctx0" brushRef="#br0" timeOffset="196510.25">25222 8196 79 0,'17'0'79'0,"-7"-3"-62"0,-3 2 1 0,-2-1-11 15,1 1 1-15,9-2-7 0,-7 3 1 16,-2-3-5-16,-12 5 1 0,12-4-16 16,0 1 1-16,-3 0-25 0,-1 1 0 0</inkml:trace>
  <inkml:trace contextRef="#ctx0" brushRef="#br0" timeOffset="210498.07">9221 12551 710 0,'-9'4'296'0,"3"-3"-221"0,3-1-32 16,1 0 0-16,7 0-14 0,-2 0-1 15,2-3 12-15,25-3-12 16,33-9-19-16,43-9 0 0,-21 9-5 15,-4 7 0-15,51 0-2 0,-29 6 1 16,3 1-1-16,3-2 0 0,2 1-3 16,4-5 1-16,1 3-2 0,6-4 1 0,-1 1 2 15,-7 6 1-15,1 1 2 0,-3-2 2 16,-1-2-5-16,-1-11 1 0,-3-1-2 16,-6 4 0-16,-6 3 0 0,-12 4 1 15,-5 3-1-15,-8 2 1 0,-9 0-2 16,-11 0 0-16,-2 0-36 0,-51 0-60 15,15 0 64-15,17 0 1 16,-22 0-62-16,19 0 2 0,-26 0-79 0,-17 0 1 16</inkml:trace>
  <inkml:trace contextRef="#ctx0" brushRef="#br0" timeOffset="213050.71">21023 7992 596 0,'14'-7'211'0,"9"-3"-202"15,3 2-1-15,0-5 13 0,124-51 1 0,-112 48 0 16,40-20 2-16,11-1 10 0,5-6 1 16,27-13 6-16,93-36-28 0,-7 15-12 15,-86 34 1-15,-21 9-13 16,-16 2 0-16,-3 6-71 0,-18 4 0 0,-7 2-126 16,-20-1 1-16</inkml:trace>
  <inkml:trace contextRef="#ctx0" brushRef="#br0" timeOffset="213230.2">22486 7201 560 0,'0'-4'188'0,"15"2"-194"0,0 1 6 16,3 1 1-16,3 1 6 0,34 3 0 15,54 15-3-15,-134-22 2 0,91 23-10 0,-29-2 0 16,11 14-56-16,-33-7 1 0,-16-6-53 15,-2 31-1-15,-25-16-165 0</inkml:trace>
  <inkml:trace contextRef="#ctx0" brushRef="#br0" timeOffset="-208762.1">22828 12896 505 0,'-9'4'240'0,"6"-2"-203"16,-1-1 1-16,1 1-16 0,3-2 2 15,0 0-15-15,0 0 0 0,0 2 3 16,0-2 2-16,0 0 4 0,0 0 0 0,3 0 9 15,-3 0-1-15,7-2-1 0,-4-1 0 16,0 2-6-16,2-2 1 0,-1 2 2 16,4 0-1-16,-4 0 1 0,43-16-1 0,-35 16-1 15,-1-1 0-15,4 1-6 0,-3-1 1 16,17-5 9-16,4-1-1 16,0-1-12-16,4 1 0 0,-1 0-2 15,-10-1 0-15,-2 2-2 0,2 2 0 16,-13 2-2-16,22-4 0 0,-12 6 5 0,-2-2 1 15,1 2-4-15,-3 1-1 16,3 0 17-16,5 0 2 0,-13 0-10 0,15 1 0 16,5-1-8-16,16 3 1 0,-27-2-3 15,16 1 0-15,1-1-1 0,4-1 1 0,-4 0-3 16,2 0 1-16,-23 0-2 0,21 0 0 16,-3 0 0-16,0 0 0 0,-2 0-1 15,-2 0 1-15,-1 0-1 0,13 1 1 0,-19 2 0 16,15 3 0-16,-29-5 1 0,16 1 1 15,15 2-1-15,-15-4 1 0,-4 0 2 16,18 0 0-16,5 0-3 16,-27 0 1-16,22 0-1 15,-4 0 0-15,-4 0-3 0,-5 0 1 0,-3 0 0 16,11 0 1-16,-14 0-2 0,-3 0 1 16,-14 0 0-16,10 1 1 0,0 0 0 0,3 1 0 15,-7 2-1-15,-6-3 1 0,11 2-2 16,-8-1 0-16,1-1 2 0,-1 3 1 0,-5-3-2 15,-4-2 1-15,6 2-1 0,24 5 0 16,-18-6 0-16,5 1 1 0,0-1-1 16,1 0 1-16,1 0-1 0,1 0 0 0,-9 0 1 15,19 3 1-15,-18-2 0 16,27 0 1-16,3 2-3 0,-13-3 0 0,-16 1 1 16,27 1 1-16,-26 0 0 0,12-1 0 15,22 2 0-15,-10-3 1 0,-15 0 1 16,17 0-1-16,-18 0-2 0,21 0 1 0,1 0-3 15,-4 0 1-15,0 0 0 0,1 0 1 16,1 0 0-16,0 1 0 0,19 0 1 0,-18 4 0 16,-2 1-3-16,2 1 1 0,0 0 0 15,2 1 1-15,1-3-1 0,-1 0 1 0,2-1-1 16,-1-3 1-16,0 1-1 0,1 0 1 16,2-1 0-16,1 0 1 0,-2 0 0 15,2-1 1-15,-22-1 12 0,52-1 1 0,-21-3-7 16,0-1 1-16,4 0 3 0,4 1 2 15,1 0-3-15,71 0 0 0,-70 5-3 16,0 0 1-16,-2 0-4 0,-4 0 1 16,2 0-4-16,-4 3 1 0,-1 2-3 15,-61-9 1-15,61 5 1 0,1 2 1 0,-30-6-3 16,56 1 1-16,-30-1-2 0,-1 1 1 16,-7-3 0-16,-2 2 1 0,-2 0-3 0,-7 0 1 15,-4-3-8-15,-3 3 1 0,-8 2-13 16,6-1-1-16,-18 2-14 0,-6 0 1 0,-2 0-49 15,-3 0 0-15,-7 0-342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34:45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21504 14053 389 0,'-1'-1'167'0,"-1"0"-141"0,4 2-1 0,-2-1 27 15,0 0 0-15,0 0 19 0,0 0-20 16,0 0-30-16,0 0 2 16,0 0-6-16,0 0 1 0,0 0 0 15,0 0 0-15,0 0 2 0,0 0-1 0,0 0 20 16,1 0-7-16,-1-1-21 15,0 1 1-15,3-3-3 0,0 3 1 16,-3-1-8-16,5-1 1 0,-2-2 1 16,-2 4 0-16,4-5-1 0,0 2 1 0,-4 0-1 15,4-2 0-15,1 1 0 0,1-2 0 16,4-1 0-16,-1-1 0 0,37-26 1 16,-22 26 1-16,-8 4 0 0,6 3 1 15,0 0-1-15,-2-1 0 0,2 2 0 16,0 0 0-16,0 0 0 0,-13 0 0 0,0 0-1 15,12 2 0-15,7-1 0 0,-1 1 0 16,-11 0-1-16,1 0 0 0,-9 0-1 16,11-1 1-16,6 1 1 0,-10-2 0 0,0 0-1 15,-2 0 0-15,-5 0-1 0,4-2 0 16,-7 1-3-16,14-2 1 0,-8-1-2 0,0-2 1 16,-1 1-3-16,2 1 1 15,7 1 2-15,-2 1 1 0,0 2 1 0,5 0 0 0,3 0 0 16,-12 0 0-16,14 0 1 15,-11 2 0-15,24-2 0 0,1 1 0 0,-13 1-1 16,-1 0 0-16,-2-1 1 0,-10-1 1 16,25 1-1-16,-12-1 0 0,-2 0-1 15,-11 0 0-15,1-1-2 0,26-2 1 0,-14 0-1 16,2 1 0-16,16-3 1 0,-15 5 1 16,1 0 1-16,0-3 0 0,-14 3-1 15,-1 0 0-15,16 0 1 0,2 0 1 0,0 0 0 16,-1 0 0-16,9 0 0 0,2 0-2 15,0 0 0 1,23-2 1-16,-23 0-1 0,-8-2 0 16,-8-2-2-16,2 0 1 0,-3 1 0 0,2-2 0 15,-1 2 5-15,4 2 0 0,3-3-3 16,1 3 1-16,1-1-3 0,-4 3 2 0,1 0-2 16,-3 1 1-16,1 0 1 0,-1 0 0 15,-15 0-5-15,14 1 1 0,0 0-3 16,16 1 1-16,-5 1 5 0,-17-2 0 0,-2 0 9 15,6 2-1-15,-16 0-6 0,5-3 1 16,31 0-3-16,-12 3 0 0,5-3 10 16,2 1 1-16,2 2 2 0,7 1 0 0,4 2-9 15,-2 3 0-15,36 4-3 16,-32-2 1-16,3-5 0 0,0-2 0 0,4 0 1 16,-35-4-1-16,102 3-2 0,-63-3 1 15,1 0 1-15,0-3 1 0,-1 0-4 0,-2 1 0 16,2-1 3-16,-4 0 1 0,1 1 3 15,-2 2 1-15,0 0 1 0,-67 0 2 0,33 0-4 16,33 2 0-16,2 0-2 0,31 0 0 16,-33 2-2-16,-1 1 0 0,-2-2-2 15,-3 0 0-15,-3 1 0 0,-1-2 0 0,-3-2 0 16,0 0 0-16,-3 0-2 0,-25 0 1 16,23 0 0-16,-2 0 1 0,1 0-2 15,-1 0 0-15,0 0 2 0,0 0 0 16,21 1-2-16,-23 3 1 0,-1 0 1 15,-5-1 2-15,1 0-3 0,-1-2 1 0,-2 2-1 16,2-3 1-16,-2 1-1 0,2-1 1 16,1 2-1-16,-17-2 0 0,17 1 0 0,-1-1 0 15,3 0 0-15,-2 0 0 0,3 0 0 16,3 2 0-16,20 0 1 0,-18 4 1 0,-1 0-1 16,-1 4 0-16,20 7 1 0,-20-7 0 15,-4-2-2-15,2 4 1 0,2-1 1 16,0-2 0-16,1-1 2 0,4-2 1 0,2-5 2 15,-24-2 1-15,43-5 1 0,103-14-3 16,-47-1-2 0,-48 10 0-16,-14 5 0 0,-2-1 1 15,-4 5-1-15,-10 2 1 0,-2 0-4 16,-49-3 0-16,40 1-4 0,-2 0 0 0,-6-1-26 16,-6 2-1-16,-16 0-53 0,5 0 1 15,-10 1-113-15,8-3 0 0</inkml:trace>
  <inkml:trace contextRef="#ctx0" brushRef="#br0" timeOffset="3344.05">21658 13112 444 0,'-2'0'166'0,"2"0"-153"0,0 0 0 0,0 0 21 16,2 0-1-16,1 0 22 0,10 2-26 15,13-1-17-15,13 0 1 16,-1-1-4-16,1 0 0 0,-5 0 2 15,-14 0 1-15,35 2 33 0,-20-1 0 0,1 1-20 16,-3 4-1-16,9-3-1 16,-1-1-6-16,1 0-7 15,1-1 1-15,-2-1 2 0,-4 0 1 16,-5 0 8-16,-15 0 0 0,15 0 6 16,4 0-1-16,19 4 2 0,-20-2-1 0,9 7 12 15,5-1-12-15,-1-2-16 16,0 1 0-16,1-3-2 0,-9-3 0 15,-4-1-6-15,1 0 1 0,-2-1-2 16,-17-2 0-16,38 0 2 0,-18-4 1 16,-1 4-2-16,0-1 2 0,-1 2-1 0,-2 0 1 15,-1 2-1-15,0 0 0 0,-2 0 2 16,-17 0 1-16,32-1 1 0,-14-2 0 16,1-4 10-16,25-12 2 0,-13 1-12 15,30-20 0-15,-20 12-7 0,-1 3 1 0,0 3 1 16,-2 1 0-16,1 6-1 0,-2 3 1 15,14 6 5-15,10 4 3 16,-48 3-7-16,-3 2 0 0,30 1 0 16,-13 1 1-16,-9 0-1 0,-1-1 0 15,-6-2 0-15,17 1 0 0,-14-4-1 0,-2-2 0 16,-12-4-3-16,26-3 1 0,-25 4-2 16,13-5 1-16,15-4-1 0,-14 9 1 15,2 0 0-15,-2 3 0 0,2 1 3 16,-2 1 0-16,-2 3-1 0,-2 1 0 15,-3 2-1-15,1 2 1 0,-14-7 3 0,11 3 1 16,6 1 0-16,-9-5 0 0,1-1-4 16,2 0 1-16,-1 0-9 0,-11 0 0 0,11 0-23 15,1 0 1-15,-1 0-270 0,-9-8-444 16</inkml:trace>
  <inkml:trace contextRef="#ctx0" brushRef="#br0" timeOffset="4575.7">25242 13087 274 0,'0'0'195'0,"0"0"-123"0,0 0 0 16,5 0 59-16,9 2-17 0,12 0-69 15,6-1 2-15,43 4 31 16,-28-1 26-16,32-4-51 15,6 3 1-15,99 0-17 0,-98-3 1 16,2 0-11-16,-5 0-1 0,-2 0-6 16,-1-3 0-16,1 0-11 0,-4 3 1 15,3-1-2-15,-6-3-1 0,-2 3-2 16,3-5 1-16,-2 2 16 0,-4-3 2 0,1 1-13 16,-8-5 1-16,4 0-1 0,21-6-4 15,-71 13-6 1,33-6 1-16,-23 6 7 0,-18 3 1 0,-4-2 6 15,-1 1-1-15,-3 2-12 0,0-1 0 16,-7 4-18-16,11-5 0 0,-4 2-31 0,-3 2 2 16,2 1-70-16,-3-1 2 0,3-2-174 15,-1 0 1-15</inkml:trace>
  <inkml:trace contextRef="#ctx0" brushRef="#br0" timeOffset="5851.71">27649 13283 271 0,'-26'-3'106'0,"17"1"-100"15,3 2 0-15,1-1 30 0,4-3 2 0,2 3 7 16,2 0 1-16,6-1-9 0,17-12 1 15,24 6-13-15,-9 7 1 0,12 0-4 0,-24 1 1 16,47-1 20-16,123-7 54 16,-44-5-49-16,-45 1 1 0,1 1 24 15,51-7-6-15,-20 0-42 16,-62 12 1-16,-19 1-5 16,-8 3 1-16,-3 1-8 0,-7 1 0 0,0-2-4 15,-46 2 2-15,37-1-5 16,-2-1 1-16,-4 0 5 0,-19 2 7 15,22 0-5-15,-27 0 0 16,12-2-2-16,-15 2-1 0,-9 0-6 16,11 0 1-16,-3 0-9 0,2 0 1 0,-2 0-13 15,-2 0-1-15,2 0-41 0,-1 0 0 16,-3 0-85-16,4 0 0 0,-3-2-94 0,-2-3 0 16</inkml:trace>
  <inkml:trace contextRef="#ctx0" brushRef="#br0" timeOffset="11668.26">21882 12259 305 0,'0'0'136'0,"0"0"-122"0,0 0 1 0,0 0 15 16,0 0 1-16,0 0-10 0,0 0 1 16,0 0-7-16,0 0 1 0,0 0 10 15,0 0-1-15,0 0-1 0,1 0 0 0,2-2 21 16,4 0 4-16,-3 0-30 16,21-7 0-16,2-3-9 15,2 2 2-15,-8 3-5 0,2 3 1 0,3 0-1 16,4 1 0-16,3 2-3 0,1 0 0 15,1 1 0-15,-3 0 0 0,-14 1 3 0,16 3-1 16,-1 1 3-16,14 5 1 16,-21-3-2-16,1 3 2 0,-17-7-4 0,12 2 1 15,10 3 0-15,-22-8 1 0,20 3-4 16,-12-3 0-16,-7-1-3 0,8-3 1 0,25-8 13 16,-1-4-3-16,7 3-6 15,5 3 0-15,-3 7 3 16,-33 6 1-16,25 4 4 0,-3 3 1 0,0 3 5 15,18 9-1-15,-22-7 1 0,19 5 2 16,-19-9-9-16,-3-3 0 0,0-5-5 16,-19 0-1-16,18-2-4 0,-21-1 1 0,17-1-2 15,13-2 1-15,-27 1-2 16,27-7 0-16,-13 1-1 0,0-1 1 0,-2 1-1 16,4 2 1-16,1 2 1 0,4 3 1 15,-2 1 2-15,0 0 1 0,2 0 5 0,-23 0 0 16,9 0 10-16,22 0-5 15,17-2-11-15,-15-2 0 0,-3-3-3 16,8-10 1-16,-22 2-3 0,0-2 1 16,-3 4-1-16,16-4 1 0,-15 10-2 15,1-1 1-15,-14 7 1 0,15-1 1 0,2 1-1 16,-13-2 0-16,33 3 9 0,-10-1 1 16,-22 1 3-16,2 0 1 0,18 0-10 15,1 0 1-15,-4 0-4 0,0 0 0 16,10-3 0-16,-15 0 2 0,-4-4-3 15,19-8 0-15,-17-1-2 0,-2 0 0 0,2 0 2 16,0 4 1-16,14-1-2 0,-14 7 1 16,-1-1-1-16,-16 4 1 0,14-1 0 0,-15 4 0 15,15-2 3-15,-3 4 0 0,-1 2 11 16,11 3 2-16,-22-6-9 0,12 2 1 0,14 7-6 16,-14-9 0-16,-1 0 2 0,4 1 0 15,1-1-2-15,1-1 1 0,4 0-2 16,-1 0 2-16,-11 0 0 0,15 0 0 0,-1 0 1 15,-14 0 0-15,17 0 5 0,0 0 1 16,6 0 9-16,33-4-2 16,-19-1-12-16,1-1 0 15,1-2-3-15,19-5 2 0,-30 5-4 16,1-1 1-16,3 5-1 0,-1-1 0 0,-28 5 1 16,29-2 1-16,-4 2 1 0,1 0 1 15,-26 0 3-15,22 4 0 0,19 2 0 0,-23 2 2 16,-5-1-3-16,16 7 0 0,-21-5-2 15,1-2 0-15,-1 2-3 0,-1-2 1 0,0-1-1 16,-2-2 0-16,4 1 0 0,-3-2 0 16,3 2 1-16,5 0-1 0,-3 2 0 15,-17-4 1-15,18 4-2 0,3-2 0 0,-2 1 1 16,16 2 0-16,-37-5-1 16,21 1 1-16,-2 0-2 0,-4-3 1 0,4-1-5 15,-2 0 0-15,2-1-15 0,-6-1 2 16,11 0-71-16,-2-2-77 15,-3-2 5-15,-23 3 1 0,-2 1-40 16,26-9 1-16</inkml:trace>
  <inkml:trace contextRef="#ctx0" brushRef="#br0" timeOffset="24664.19">22015 10429 115 0,'14'0'117'0,"-5"-1"-77"15,1-2 0-15,-1 2-1 0,12-1 1 16,9-1 48-16,10-1-5 0,7-1-50 16,4-2 1-16,4-3-12 15,23-2 2-15,-28 4-3 0,3-4 2 0,20 4 6 16,58-5-16-16,-21 8-9 15,-46 3 0-15,-8 2-2 16,-8 0 1-16,-1 0-3 0,-47 0 1 0,43 0 0 16,-25 0 1-16,21 0 0 0,-1 0 0 15,-4 0-1-15,-4 0 0 0,14 0 1 16,-20 0 1-16,-1 0-1 0,-7 0 1 0,-3 0 2 16,-4 0 0-16,1 0 8 15,-7 0-1-15,-9 0-5 0,9 0 0 0,-3 0-10 16,1 0 1-16,-2 0-57 0,-5-1-158 15,-1-1-121-15</inkml:trace>
  <inkml:trace contextRef="#ctx0" brushRef="#br0" timeOffset="25471.19">24786 10443 251 0,'-6'-7'91'0,"6"6"-85"15,0 1 1-15,0 1 36 0,3-1 0 16,0 0-1-16,-1-3 0 0,19 1-10 0,7 2 1 16,9 0-12-16,3 0 1 0,-11 0-7 15,29 0 0-15,7 0-8 0,7 0 0 0,9 0 7 16,5 0 1-16,69-2 44 15,130-12-30-15,-77-5-24 16,-82 11 1-16,-21 6-4 0,-6 1 2 16,-2 1-2-16,-3-2 0 0,0 0-3 15,-2 0 1-15,0 2 1 0,-5-1 1 0,0-3 3 16,-7 4 0-16,-3 0 11 0,1 0 2 16,0 0-11-16,-3-4 0 0,1 1-2 15,-4-4 1-15,-3 5 2 0,-4 1 0 0,-2 1 2 16,-70 0-1-16,62 0 4 0,-4 0 0 15,-31 0-1-15,22 0 0 0,-3 0-4 0,-6 0 0 16,10-2-4-16,-19-2 0 0,10-3-3 16,-27 3 0-16,19-6-5 0,-20 9 0 15,9-8-24-15,-14 6 0 0,6-2-74 16,-14 7 0-16,6-3-129 0,2-4 1 0</inkml:trace>
  <inkml:trace contextRef="#ctx0" brushRef="#br0" timeOffset="26211.69">21745 11373 263 0,'0'-1'119'0,"3"-1"-86"16,0 1 1-16,5 0 18 0,-2 1 0 16,6-1-10-16,8-2 0 0,14 3-8 0,0 0 0 15,-3 0 16-15,32 0-23 16,4 0-11 0,10 0 2-16,5 0 11 0,5 0 2 0,-3 0-12 15,-7 0 2-15,6 0-8 0,6 0 1 16,-1 0 3-16,-1 0-1 0,56 0 13 0,68-7-15 15,-96-4-11 1,-52 8 1-16,-11-1-2 0,-6-4 1 0,2 2-4 16,-7 2 1-16,-42 6-5 0,42-7 1 15,-3 3-46-15,-2 0 0 0,-4-1-117 16,-6-3 2-16</inkml:trace>
  <inkml:trace contextRef="#ctx0" brushRef="#br0" timeOffset="27012.19">25353 11321 180 0,'-17'-4'150'0,"10"-1"-96"0,2 0-1 16,0-1-10-16,-4-2 1 0,9 4 0 15,0-1 2-15,6 9 8 0,-3-7 0 16,7 2-11-16,19-8 0 0,20 10-16 16,-6 2 1-16,9 2-1 0,-20-2 1 0,36 4-20 15,7 0 1-15,100 13-9 0,-72-11 1 16,3 1-2-16,1-3 0 0,0-2 1 0,-2-3 1 16,2-2 1-16,-3-5 0 0,16 2 62 15,60-4-11-15,-13-1-29 16,-70-2 1-16,-17 1-5 0,-5-3 2 15,-3 4-6-15,-7 0 0 0,-2 3 0 16,-4 2-1-16,-62 3-6 0,55 0 0 16,-4-1-4-16,-3-1 1 0,-7 1-4 15,-7 1 1-15,-7-1-1 0,-7 1 1 0,-12-2 23 16,-2 2-10-16,5-1-19 16,-4-1-1-16,-16 4-38 15,16-2-1-15,-4-2-71 0,0 1 1 0,-1-6-340 16</inkml:trace>
  <inkml:trace contextRef="#ctx0" brushRef="#br0" timeOffset="31871.72">19587 10471 109 0,'0'0'52'0,"0"0"-50"0,0 0 0 0,0 0 5 15,2 0 0-15,-2 0-1 16,0 0 1-16,3 0-4 0,0 0 0 0,-3 0-1 15,3 0 0-15,-1 0-1 0,-1 0 0 16,-1 0 0-16,6 0 0 0,-6 0 2 16,5 0 1-16,-4 0 3 0,1 0 0 0,-2 0 7 15,3-3-1-15,-3 3 0 0,0 0 0 16,3 0-6-16,-1 0 0 0,-2 0-7 0,0-1 1 16,3 1-6-16,-3 0 1 0,0 0-78 15</inkml:trace>
  <inkml:trace contextRef="#ctx0" brushRef="#br0" timeOffset="32664.19">19844 10515 55 0,'46'6'39'0,"-17"-2"-37"0,-2-1 0 0,-3-2-2 15,100 5 1-15,-99-4-2 0,21 2 0 16,-20 2 97-16,23 5 1 0,3 1-49 16,-26-11 0-16,29 4-41 0,-7-3 1 0,0-4-15 15,-4 1 1-15,-2 0 6 0,-6 1 1 16,-23 0 3-16,13 0 0 0,9 0 6 16,-22 0 0-16,-3 0 80 0,-5 0-36 15,-5 0-45 1,-8 0 2-16,11 0-12 0,-3 0 1 0,0 0-20 15,-3 0 2-15,0 0-84 0,-1-1 0 16</inkml:trace>
  <inkml:trace contextRef="#ctx0" brushRef="#br0" timeOffset="37960.12">21793 9315 337 0,'-11'0'161'0,"6"0"-146"0,2 0-4 16,0 0-1-16,3 0 8 15,0 0 0-15,6 0-1 0,-9 0-1 0,10 0-1 16,-1 0 1-16,15 0 4 15,15 2 2-15,13 1 9 0,-12-2 1 0,-18 0-1 16,21 3-1-16,-1-2 4 0,4 3 0 16,-5 0-6-16,2 0 1 0,1 1-6 0,-1-2 1 15,8 0 13-15,4 2 6 16,-3-4-21-16,-5 0 2 0,-6 0-3 16,-10 0 1-16,-10-2-2 0,-2 1-1 15,-9-1-3-15,-6 0 0 0,13 2 3 16,-10-2 2-16,-14 0 31 0,16 0-7 15,-2 1-37 1,-4-1 0-16,0 0-7 0,0 0 0 0,0 0-4 16,0 0 0-16,0 0-71 0,0 0-209 15,0-1-22 1,-4-1 1-16</inkml:trace>
  <inkml:trace contextRef="#ctx0" brushRef="#br0" timeOffset="40800.1">23037 9366 367 0,'-3'0'133'0,"0"0"-125"0,6 0 24 16,0 0 1-16,2 0-4 0,2 0 2 0,16 0-13 16,13-2 2-16,17-4-7 0,-9 3 1 15,0-1-5-15,-21 2 2 0,35-2 46 16,13 2-22-16,3 1-35 15,5 1 1-15,84-2-67 16,-60-9-148-16</inkml:trace>
  <inkml:trace contextRef="#ctx0" brushRef="#br0" timeOffset="43740.28">24634 9443 435 0,'-11'0'270'0,"6"0"-199"0,0 0-1 16,3 0-16-16,1 0 2 0,2 0 13 0,4 0-19 15,-7-1-36 1,4-1 1-16,5 1-8 0,-1 0 1 0,-1-3-5 16,43-12 1-16,-25 13-1 0,-10 3 0 15,29-1-1-15,-25 1 1 0,31 0-2 16,-13 0 0-16,-12 0 29 0,0 0 1 0,23 0-11 16,0 1 2-16,16-1 3 15,4 2 9-15,-5-2-18 16,1 1 2-16,-7-1-4 0,-7 0 1 15,-16 0-7-15,-8 0 0 0,-5 0-1 0,1 0 0 16,-10 0 13-16,-5 0 1 0,-2 0 9 16,-8 0 1-16,7 0 20 0,-2 0-20 15,2 0-27-15,-2 0 1 16,0 0-10-16,0 0 0 0,1 0-61 16,-1 0 1-16,0 0-171 0,0 0 1 0</inkml:trace>
  <inkml:trace contextRef="#ctx0" brushRef="#br0" timeOffset="44731.77">28032 9384 522 0,'32'-6'235'0,"9"2"-139"0,-7 4-50 16,-3-2 1-16,158 1 11 16,-133 1-6-16,54 3 28 15,-37 10 1-15,-8-1-32 0,-4-10 1 16,-1-2-25-16,-2 0 0 0,-62 0-5 15,56 0 0-15,-3 0-4 0,-30 0 1 0,24 0-7 16,-6 0 0-16,9-2-6 0,-34 0 0 16,20-1-3-16,-25 3 1 0,11-6-2 0,-15 6 1 15,5-3-25-15,-5 3 0 0,-13 2-116 16,10-2-170-16,0-2 58 16,4-1 0-16</inkml:trace>
  <inkml:trace contextRef="#ctx0" brushRef="#br0" timeOffset="55479.78">24083 6864 332 0,'-5'-1'194'0,"2"0"-131"0,0-1 1 16,-3 0 5-16,1 2-1 0,1 0-28 0,-4-2 0 16,11 2-14-16,-12-2 1 0,1 0-7 15,-33-9 2-15,30 6-11 0,-1 2 0 0,-5-1-6 16,5 3 0-16,4 1 1 15,-8-1-5-15,-13 1-3 16,8 0 1-16,10 1-5 0,-12 1 2 16,0 3-3-16,-9 11 1 0,7-3-4 15,-1 1 0-15,4-2-1 0,-13 5 1 0,15-4 6 16,2 2 1-16,1 4 0 0,2 4 1 16,10-7 1-16,-9 26 1 0,12-25 0 15,-1 17 1-15,2 2-1 0,1-16 1 0,-3 15 2 16,3 2 0-16,0-2-2 0,0-19 1 15,0 18 0-15,3-4 1 0,-2-2 0 0,1 8 0 16,-1-28-2-16,3 7 0 0,-1 4-6 16,-3-16 1-16,3 4-5 0,0-6 1 15,-6-4-48-15,3 3 1 0,0-4-66 16,0 0 0-16,3 0-9 0,-3-21-1 0,0-5-76 16</inkml:trace>
  <inkml:trace contextRef="#ctx0" brushRef="#br0" timeOffset="55716.81">23442 7300 119 0,'0'9'151'0,"0"0"-91"0,0 4 2 16,0 5 42-16,12 91-11 16,-4-82-47-16,3 5 1 15,0-18 41-15,7 12-3 0,18 3-42 16,-13-19 0-16,6-8 26 15,-6-12-37-15,-5-3-25 16,35-19-1-16,-21-2-5 0,3-16 0 16,-10 20-5-16,-2 2 0 0,1 2-28 15,-2-1 0-15,-2 7-57 0,-11 9 1 0,9-10-238 16</inkml:trace>
  <inkml:trace contextRef="#ctx0" brushRef="#br0" timeOffset="56983.81">23068 8368 283 0,'-8'0'205'0,"2"0"-103"15,1 0-70 1,5 0 0-16,0 0-16 0,5 0-1 0,-2 0 47 15,0 0 1-15,9 0-43 16,21-1 1-16,-12-2-10 0,40 0 0 16,-14-2-6-16,5-1 0 0,8-1 35 15,3 2 0-15,6-1 19 0,7 1 0 16,86-2-31-16,-84-5 0 0,-1 3-7 0,-2-2-1 16,-4 5 0-16,-10 3 0 0,-1 3-6 15,-11 0 2-15,-44 0 6 0,55 2 2 16,-11-2-13-16,-31 1 0 15,18-1 11-15,5 2-1 0,-29-1 14 16,-10-1 1-16,1 2-6 0,0-2 2 0,-6 0-17 16,3 0 0-16,0 0-4 15,0 0-12-15,0 0-17 16,0 0 1-16,0 0-68 0,0 0 0 16,0 0-137-16,-3-2 0 0</inkml:trace>
  <inkml:trace contextRef="#ctx0" brushRef="#br0" timeOffset="59235.45">24941 7761 185 0,'-12'-2'151'0,"3"1"-110"16,3 0 1-16,-4-4 32 0,-9 0-30 15,2 1-29-15,3 1 0 16,0 1 9-16,2 2 0 16,9 1 6-16,-4 3 1 0,12-1-1 0,-8 0 1 0,0 5 1 15,-12 24 0-15,12-6-5 16,1-3-1-16,1 0-10 0,1-10-1 0,-4 12-7 16,3 0 0-16,-2 1-3 0,1-12-1 15,-1 26-2-15,0-12 1 0,3-2-2 16,-3 15 0-16,3-15-1 0,0-2 1 0,0-3-1 15,0 2 1-15,0-12 0 0,3 10 0 16,3-2 1-16,4 12 0 0,3-13 0 0,0-3 1 16,1 2 0-16,13 7 0 0,-15-19-1 15,10 5 1-15,19 1-2 0,-25-9 0 0,16 2 1 16,2-3 0-16,-14-2-1 16,18 0 0-16,5-5-3 0,-1-6 0 0,17-12-4 15,-2-15 0-15,-29 9-10 0,1-3-1 16,-7-2 6-16,-2 1 1 0,-11-4 7 15,0-3 0-15,-8-2 3 0,-1 22 1 0,-7-2 1 16,-1-21 1-16,-22-25-2 0,-26-4 0 16,4 25 1-16,-5-1 0 0,0 3-1 15,2 1 1-15,9 11-3 0,3 11 1 0,9 13-31 16,5 3 1-16,7 6-90 0,-2 0 2 16,1 1-236-16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37:00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26539 7313 431 0,'-2'0'236'0,"2"0"-156"0,0 0 1 0,0 1-27 16,0-1 1-16,0 1 20 0,0 1-11 16,2-1-39-16,-1 3 0 15,2-2-1-15,4 3-1 0,-1-5-7 16,29 25 2-16,-6-23-8 0,-6-2 0 0,0 0-7 16,2 0 0-16,-2 0-2 0,3 0 0 15,0 0 1-15,-9 0 1 0,14 0-4 16,1 0 1-16,2 0 1 0,-1 0 1 15,3 1 0-15,-16-1 1 0,18 1 0 16,-1-1 0-16,6 0 0 0,2 0 0 0,42-11 5 16,34-14-8-16,42-20 0 15,-89 27 0-15,-12 9-3 16,-13 6 1-16,-5 3 0 0,-10 0 0 0,-15 3 7 16,0 4 20-16,17 3-6 15,1 1 0-15,18 10-4 0,-20-17-1 16,4 1-5-16,3-4 1 0,3 0-2 15,-22-1 0-15,28 0-2 0,0 0 1 0,-22 0-2 16,28 0 0-16,32 2 2 16,-28-1 2-16,-1 1-4 0,0 3 0 0,-3 0 1 15,-3-1 0-15,1 0-4 0,-2-1 0 16,3-3-3-16,-5 0 0 0,-22 0-32 16,26-3 2-16,31-1-64 0,-31-4 0 0,2-3-82 15,22-6 1-15</inkml:trace>
  <inkml:trace contextRef="#ctx0" brushRef="#br0" timeOffset="15124.43">10066 8647 593 0,'-6'0'295'0,"0"0"-240"15,4 0 0-15,-1 0-5 16,2 0 0-16,2 0-10 0,2 0 2 0,-6 0-7 15,3 0 0-15,9-4 14 0,4-3-7 16,31-2-20-16,2 1 1 16,6 3-4-16,-24 5 1 15,31 0-2-15,8 0-1 0,16 0 0 0,112 3 0 16,-74 0-9-16,11-2 1 0,31 0 20 16,115-1 44-16,11 0-49 15,-107 0-1-15,-26 0-10 0,0 0-1 16,-2 0 10-16,-16 0 2 0,-4 0-8 15,-8 0 2-15,-8 0-10 0,-7 0 1 0,12 0-2 16,37-2 0-16,-34-8-5 16,-67-3 1-16,-19 4-4 15,-15 0 1-15,-5 2-3 0,-17 7 0 0,3 0-8 16,-3 0 0-16,-3 0-19 0,-3 0 1 16,3 0-79-16,2 0 0 0,-7 0-607 15</inkml:trace>
  <inkml:trace contextRef="#ctx0" brushRef="#br0" timeOffset="16456.43">15767 8572 470 0,'-9'0'237'0,"3"3"-190"0,3 2 24 16,5 2-21-1,3-2 1-15,6 14-15 0,28 9 0 0,59-1-5 16,60-10-3-16,51-8-12 16,-38-5 1-16,-16-1-7 0,8-4 0 15,2-2 8-15,-3-5 2 0,-7 0-2 16,-17 7 0-16,-6 1-8 0,-16 0-1 0,-5 1-8 15,-15 6 1-15,-7 2-4 0,-22 10 1 16,-7-2-26-16,-20-8 1 0,-2 0-99 16,-31-9-14-16,10 2-244 15</inkml:trace>
  <inkml:trace contextRef="#ctx0" brushRef="#br0" timeOffset="17132.99">19183 8583 550 0,'94'0'214'0,"30"9"-203"16,-22 0 28-1,-10 0 0-15,367 32 29 0,-373-32 0 0,86 6-16 16,-17 2 1-16,-9 1-8 0,-12-6 1 16,-10 4-8-16,-15-1 0 0,-5 3-15 0,-22-6 1 15,-7-1-17-15,-15-1 0 0,-9 0-6 16,-15-3 1-16,-26-3 1 0,9 1 1 16,-6-3-14-16,-10-2 1 0,5 0-41 15,-8 0 1-15,-8-1-126 0,8 1 1 0</inkml:trace>
  <inkml:trace contextRef="#ctx0" brushRef="#br0" timeOffset="21407.92">24634 8674 660 0,'-5'0'220'0,"4"0"-221"16,1 0 0-16,0 0 50 0,0 0 1 15,3 1 4-15,-3-1 1 0,6 1-19 16,17 6 1-16,34 4 72 0,83 2-24 15,121 2-64 1,-92-12 1-16,-11-1-9 0,16-2 1 0,5-2 25 16,13-2 0-16,36-2 6 0,133-15-32 15,6-16-12 1,-143 18 1-16,-36 3-1 0,-6-5 0 0,-4-1-1 16,-24 8 1-16,-11 5-1 0,-17 3 0 15,-12 3-19-15,-22 2 0 0,-13 0-67 0,-31 1 1 16,-14 1-266-16,-62-2-336 15</inkml:trace>
  <inkml:trace contextRef="#ctx0" brushRef="#br0" timeOffset="26580.55">5716 9810 253 0,'-12'-6'109'0,"9"1"-101"0,0 1 1 15,0 1 19-15,0 0 0 0,-4-3 47 16,6 4-3-16,7 5-33 16,-6-6 0-16,8 0 62 0,26-15 5 15,11 14-68 1,11 3-1-16,-25 1-12 0,36 0 0 0,91 0 14 15,39 5-24 1,62 7-7-16,-74 11-1 0,-19 0 1 16,21-5 0-16,8 2-3 0,-1 2 1 15,-2-2-1-15,8-7 1 0,-1 4 0 16,-16 5 0-16,-4 1 0 0,-8-12 0 0,-1-1 17 16,-5-5 0-16,-5 3-8 0,-13 2 1 15,-8 1-7-15,-6-10 0 0,-2-1-1 16,-12 0 0-16,-5 0-3 0,-16 0-1 0,-7 0-3 15,-16 0 0-15,-7 0-2 0,-13 0 0 16,-9 0-15-16,-55 0 1 0,24 0-53 0,16 0 0 16,3-1-72-16,-33-1 0 0,-1 1-401 15</inkml:trace>
  <inkml:trace contextRef="#ctx0" brushRef="#br0" timeOffset="37000.21">4361 11142 242 0,'0'-3'143'0,"-1"-2"-103"0,-2 2 1 16,2 1 10-16,1 1 0 0,-2-2-4 16,-1-3 0-16,5 10 31 0,-4-5-17 15,0 0-39-15,1-1-1 16,1 2-6-16,-2-1 0 0,2 1-10 0,-1-3 0 15,1 3-3-15,-2-1 0 0,2 1 0 16,0 0 1-16,3 0-1 0,-1-2 1 16,4 1 0-16,0 0 2 0,28-12-1 0,-11 12 1 15,17-4 2-15,-11 3 1 0,3 1 1 16,3 1 1-16,-1 1-2 0,-14-1 0 0,-3 3 0 16,37 1 0-16,-20 1-3 15,1 2 0-15,5-1 7 0,9 2-2 16,2-5-7-16,-2-2 1 15,-24-5 0-15,51-8 1 0,-17-14-3 16,2-14 0-16,-19 11-3 0,-1 2 0 0,2 7 2 16,2 5 0-16,-2 9-1 0,1 3 1 15,1 8 3-15,-21 4 1 0,-1 1 6 16,45 19 0-16,0 10 0 0,-26-11 0 0,2-1 20 16,0-4 1-16,5-6-14 0,-3-7 1 15,2-9-12-15,-1 0-1 0,-23-4-2 0,0-4 0 16,22-8-3-16,26-15 1 0,-1-12-1 15,-22 15 0-15,-1 6-2 0,3 4 1 16,-1 11 3-16,5 2 1 0,-2 4 1 16,-26 2 0-16,1 3 10 0,24 3-1 0,2 3 14 15,21 11 0-15,-27-11-1 0,3-2-1 16,-2-5-18-16,3-3 1 0,-23-4-6 16,28-5 0-16,4-2-2 0,39-16 1 0,-23 4 0 15,43-13 1-15,-39 16 1 0,4 12 0 16,-1 4 7-16,-3 2 2 0,1 1 9 15,-2 2 0-15,-3 1 2 0,1 7-1 0,12 5-1 16,51 0-18 0,-4-12-4-16,-49-3 1 0,-14-3-2 15,0-17 1-15,4-4-3 0,2-6 0 16,0 5-38-16,-2 5 1 0,-1 2-11 0,-5 14 1 16,-3 0-105-16,-11-8 1 0,-8-5-219 15,-9-1 1-15</inkml:trace>
  <inkml:trace contextRef="#ctx0" brushRef="#br0" timeOffset="49004.88">17876 14022 481 0,'15'0'203'0,"22"0"-110"0,16 10 9 16,-4-1-72 0,190 40-1-16,-190-37-13 0,54 19-1 15,11 0 0-15,14-2 2 0,30 5-5 16,88 12-19-16,-10-18-58 16,-89-22 2-16,-24 0-78 0,-20-6 1 15,5 0-268-15</inkml:trace>
  <inkml:trace contextRef="#ctx0" brushRef="#br0" timeOffset="56469.38">4681 15745 199 0,'5'-1'82'0,"-2"0"-68"16,2 1-1-16,-1-2 14 0,-1-1-1 15,6-2-8-15,-3-1 1 0,-9 6-11 16,10-4 0-16,-1 0-5 0,4-2 0 0,1-1 0 16,38-20 1-16,-35 21-1 0,3 1 0 15,-8 0-1-15,17-6 1 0,-4 3-1 16,1-7 1-16,1 2 0 0,1 3 1 0,1 4 3 16,0 1 0-16,6 4 26 15,-8 6 88-15,17 1-63 16,-1 5-1-16,32 23-12 0,-10 7-16 15,-20-14-14 1,-12-11 0-16,-12-5-11 0,2-6 0 0,-3-3-2 16,-3-2 1-16,-3 0 0 0,7 0 0 15,-9-3-9-15,25-3 0 0,-9-5 0 0,1-6 0 16,3 1 3-16,17-14 1 0,-11 13-3 16,2 3 0-16,2 7 3 0,2 1 1 0,2 5 5 15,-23 1 1-15,2 1 0 0,19 5 0 16,2 0-1-16,-3 6 1 15,15 8-1-15,-19-8 0 0,-4-4 2 0,-3-3 1 16,0 1-5-16,0-5 1 0,-16-3-1 16,13-3 0-16,12-3-2 0,-12-4 1 0,0 1-2 15,0-1 0-15,0 5 7 0,0 1 0 16,2 5 17-16,-3 2-1 0,-10 5 9 16,27 13-1-16,-10 1 17 0,17 19 0 0,-17-18-10 15,1-4 0-15,-21-12-26 0,20 2 1 16,14-7-14-16,-30-2 1 0,16-7 1 15,1-4 1-15,4-10-4 0,23-22 1 0,-13 8 0 16,2-2 0-16,2 8 3 16,1 8 1-16,1 13 9 0,6 6 2 0,0 6 6 15,3 4 0-15,-17 12 35 0,85 31-2 16,-32-21-35-16,-41-13 0 16,-4-6-6-16,-8-7-1 0,5-8-8 15,-24 1 1-15,0-5-9 0,49-18 0 0,7-16 4 16,-26 12 0-16,1 7 2 0,0 2 0 15,-1 11 4-15,2 5 1 0,2 8-1 16,0 2 1-16,-30 4 5 0,1 2 0 0,29 5 1 16,30 17 0-16,3-1 0 0,-35-14 1 15,0-6-5-15,1-5 2 0,2-8-5 16,-29 1 1-16,-1-4-4 0,29-6 0 0,32-14-2 16,-3-13 0-16,-33 14-1 15,4 2 1-15,1 9 0 0,-1 2 1 0,4 8 0 16,7 3 1-16,-34 7 2 0,-2 6 1 15,34 4 0-15,35 25 0 0,-10 7-1 0,-32-19 0 16,-7-7 2-16,4-6 1 0,-4-10-6 16,3-3 0-16,-1-8-5 0,-28 2 1 0,0-5 0 15,31-8 0-15,32-15 3 0,2-4 0 16,-31 25 1-16,2 5 1 0,-1 6-1 16,-32 2 1-16,68 7 1 0,-34 10 0 0,-29-6 2 15,64 25 1-15,-30-12-2 0,1-1 0 16,14-4 0-16,49-15-2 15,-2-7-1-15,-48-5 0 16,-14-4-2-16,4-8 0 0,2-2 1 16,8 4 1-16,4 1-1 0,1 10 0 0,20 2 6 15,60 11 1-15,2 16-2 16,-61-3 0-16,-15-5-2 0,4-12 1 16,-1-4-3-16,-6-1 1 0,4-4-2 15,-5-17 0-15,-2-7-1 0,6-4 1 0,-1 1 1 16,2-4 0-16,-2 6-1 0,-3 20 0 15,-1 5 2-15,-4 4 1 0,-3 1 4 16,-3 11 0-16,0 0 1 0,-2 4 0 0,2-1-4 16,5-12 2-16,1-3-37 15,-8 0 0-15,2-3-113 0,-4-12 0 0,-3-9-240 16,-22-24 1-16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39:27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5008 14197 597 0,'-4'4'319'0,"2"-4"-219"0,4 0-58 0,-4 0-33 16,2 0 1-16,0 0 0 15,0 0 1-15,2 0-3 0,-2 0 0 16,2-1-2-16,3-2 1 0,0 1-1 16,-2-2 1-16,6 2 4 0,31-21-1 0,-15 19 2 15,-2 0 0-15,1 0 1 0,2 1-1 16,2-2-1-16,6 3 0 0,-7 2 35 0,29-1-5 16,5 1-29-1,5 0 2-15,-35 1-5 0,33 0 1 0,24 1-2 16,-36 3 2-16,0-2-5 0,0 0 1 15,-4-3 0-15,1 1 0 0,-30-2-1 16,48-4 0-16,-27-2-2 0,0-2 0 0,16-8-2 16,-21 4 0-16,-3 1-1 15,-3 1 1-15,-1 3 1 0,-2 4 1 0,0 0 1 16,-1 4 0-16,0 0-2 0,-1 0 1 16,0 0-1-16,-13 0 0 0,3 3 3 15,21-2 0-15,5 2-1 0,-10-3 1 0,-18-3-1 16,17 2 0-16,-1-5-3 0,14-4 0 15,-27 6 9-15,11-4-1 0,12 1 46 0,8 3-31 16,-3 2-20 0,1 2 1-16,0 2-3 0,-32 0 1 0,29 7-1 15,-20-4 0-15,1 2 0 0,15-2 1 16,-7-2-1-16,2-3 1 0,-14-4-2 16,33-3 0-16,-33 3 1 0,19-3 0 15,1 2-5-15,1 1 1 0,-1 2 4 16,1 2 1-16,-19 4 2 0,36 8 0 0,0 8-1 15,-23 0 0-15,0-8 7 0,-6-1 1 16,17 0-3-16,-15-4 2 0,-13-5-5 16,12 1 1-16,-9-6-1 0,11 0 0 0,26-11-4 15,-38 5 0-15,41-11 0 0,-15 5 1 16,-2 5 2-16,3 0 1 0,0 7 9 0,1-1-1 16,-1 3 5-16,-22 1 2 0,28 0 5 15,5 0-13-15,-5 0-12 16,-30 1 1-16,21-1-2 0,-5 0 1 15,-10 2-19-15,-5-2 2 16,4 0-34-16,-12 0 0 0,1 0-43 0,-3 0 0 16,-8 0-227-16,-1-2 1 0</inkml:trace>
  <inkml:trace contextRef="#ctx0" brushRef="#br0" timeOffset="727.49">8651 14009 553 0,'11'-4'248'0,"6"2"-203"16,-1 1 0-16,5-3 6 0,84-14 0 16,-76 15-4-16,35-4 0 0,-27 3 30 15,32-4 1-15,5 2-9 0,4-3 0 0,40 2-12 16,-35-5-1-16,2 2-15 0,1 7 1 15,1 0-15-15,-4 3 1 0,2 1-6 0,-12 8 2 16,-2 2-7-16,-2 1 1 16,-3 0 1-16,-6-4-1 0,-31-4-3 0,28 4-1 0,8-4 5 15,48 2-1 1,-119-9-14-16,69 6 0 16,-3-3-1-16,-17 0 0 0,-9 0-2 0,-23 0 0 15,18 0-6-15,11-3-50 16,-31 3-13-16,20 0 2 0,-16 0-278 15,-20-7-483-15</inkml:trace>
  <inkml:trace contextRef="#ctx0" brushRef="#br0" timeOffset="5339.72">23187 14830 532 0,'-30'0'208'0,"0"0"-112"0,11 2 15 16,5 3 2-16,-17 0-38 15,10 1 1-15,10 3-22 0,3-6-45 16,8-3 7-16,4-2 0 15,0 2 1-15,-1 0 1 0,6 0-3 0,23 0 0 16,-9 0 0-16,40-1 0 0,-3-2-1 16,-21 3 2-16,39 0 10 0,11 0 2 0,83 4 13 15,154 3-28-15,-105-3-9 16,-84-7 0-16,-25 3-6 16,-17 7 0-16,-6 1 0 0,-17-5 0 15,-3 2-41-15,-12 4 1 0,-3 2-76 16,-37-5 0-16,23 5-9 0,-5 1 2 0,-6-2-149 15,-6 0 0-15</inkml:trace>
  <inkml:trace contextRef="#ctx0" brushRef="#br0" timeOffset="7859.72">8865 15409 551 0,'43'0'378'0,"-8"-1"-266"16,0 1 2-16,12-1 21 0,223-7-81 15,-207 5-44 1,29-3 1-16,-15 4-9 0,1 0 1 0,-1 2-8 15,-5 0 0-15,-1 2-72 0,-8 0 2 16,-2 3-196-16,-70-9 1 0</inkml:trace>
  <inkml:trace contextRef="#ctx0" brushRef="#br0" timeOffset="8347.71">11299 15401 529 0,'0'0'295'0,"7"0"-227"15,-1 1 1-15,7-1 1 0,3 0 2 16,16 3-22-16,12-3 1 0,40-3-25 16,-12 0 2-16,109-12-11 0,-18-8-18 15,-7 1-14 1,-68 11 0-16,-22 4-36 0,-9 5 0 0,-8-1-52 15,-9-3 1-15,-5-3-82 0,-29 5 0 16</inkml:trace>
  <inkml:trace contextRef="#ctx0" brushRef="#br0" timeOffset="10478.71">14294 15331 562 0,'-6'0'236'0,"5"0"-216"15,1 0 0-15,1 0 41 0,-1 0 2 16,0 2-18-16,2-1 1 0,-1 3-19 16,4-1 2-16,3 3-12 0,5 3 2 0,39 29-7 15,-22-31 0-15,2 1 3 0,2 1 2 16,3-4-8-16,6 1 1 0,3-3-5 0,5-3 0 16,-22 0-4-16,24 0 1 15,-22-1-1-15,29-1 0 0,29-4-1 16,-27 2 1-16,-1-1 0 0,-1-1 2 0,3 3 34 15,1-1 1-15,73 0-21 0,-62 1 1 16,-4-2-12-16,-2 2 0 0,0 1 10 0,0 2 2 16,1 0-10-16,-1 0 1 0,1 0-1 15,2 0 1-15,2 0 6 0,8 0 0 0,0 0 4 16,-1-5-1-16,0 2-7 0,-10 2 0 16,5 1 1-16,29-2-7 15,-18 1-6-15,-41 1 0 0,-59 0-14 16,29 1 2-16,35 1-49 0,-28 1 1 15,-6 3-97-15,5 4 2 0,-18-8-52 16,4-1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40:51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15612 8813 657 0,'-15'4'274'0,"10"-3"-254"0,1 1 1 0,1 2-13 15,-1-3 0-15,4 0 24 0,8-2-6 16,0 1-19-16,15 7 0 15,24-6-5-15,24-1 0 0,-42 0 2 0,0 0 0 16,31 3 4-16,37-3 0 0,60 4-4 16,-57-4 2-16,4 2-3 0,-1 4 0 15,6 2 4-15,0-4 1 0,6 0 2 16,11-3 1-16,3 3-4 0,2-4 0 0,-1 0-4 16,-2 0 1-16,-2 0 3 0,4 0 1 15,26 0 92-15,83 0-31 16,-15 0-48-16,-84 0 1 0,-20 2 14 15,1 2 2-15,21 4 34 0,73 3-20 16,0-8-31 0,-68-3 2-16,-21-2-2 0,-2-3 1 0,1-3-9 15,-1-11 0-15,2-2 0 0,2 9 1 16,-2 0-3-16,-5-5 1 0,-1 4 4 0,-5 10-1 16,14 2 11-16,70-8-3 15,-2-1-11-15,-80 8 1 16,-22 1-7-16,-6-7 0 0,-1 3-1 15,-11-2 1-15,-1 0-4 0,-8 5 0 0,-3 1-1 16,-10-2 0-16,-62 5-2 0,54-4 0 16,-9 1-7-16,-9 1 0 0,-9 0-34 15,-4 0-34-15,-6 0 11 16,-7 0-1-16,-3 0-71 0,-9 0 0 16,5 0-115-16,4 0 2 0</inkml:trace>
  <inkml:trace contextRef="#ctx0" brushRef="#br0" timeOffset="1436.07">26721 8549 556 0,'30'0'204'0,"36"9"-183"0,1 2-9 15,-2 0 0-15,307 39-2 0,-279-44-1 16,118 8 7-16,23 7 0 0,15-4-9 0,26-13 0 16,5-4-5-16,-11 3 0 15,-5 3 1-15,-23 13 1 0,-12 0 6 0,-22-14 1 16,-11 1 23-16,-34 5 1 0,-13 0-27 15,-15-8 1-15,-11-2-36 0,-19 4-1 16,-7 1-83-16,-27-4-1 0</inkml:trace>
  <inkml:trace contextRef="#ctx0" brushRef="#br0" timeOffset="2572.07">3425 9851 369 0,'109'0'224'0,"-22"0"-187"0,-2-2 1 15,5 2-23-15,370-5 0 0,-355 5 79 16,115 3 1-16,11 7 4 0,21 9 1 0,13 0-71 16,33-15 1-16,11-1-20 0,7 9 0 15,2 2 22-15,11-3 0 0,55 4 12 16,230 5-28-16,7-16-15 15,-234-4 1-15,-57 3-19 16,-12-2 1-16,1 1-59 0,-14 0 2 0,43-1-255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0:19:12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9628 4929 873 0,'5'44'479'0,"-4"-13"-407"16,1-3 1-16,-2 1-35 0,-2 106 0 15,1-107-18-15,-11 24 0 0,10-52-10 16,-15 81-1-16,2-31-7 0,-1-3 0 0,0-7-10 16,-5 13 0-16,8-18-74 0,-1 3-91 15,0-8 57-15,2-9-1 16,10-17-55-16,-3-3-1 0,-16 1-373 15</inkml:trace>
  <inkml:trace contextRef="#ctx0" brushRef="#br0" timeOffset="175.99">9642 5381 541 0,'20'5'385'0,"-9"7"-283"0,0 0 0 0,4 4 41 15,37 30-82-15,33 22-28 16,-64-59 1-16,16 7-26 0,-3-1 0 16,0-3-58-16,2-4 1 0,6 0-235 0,-31-19-446 15</inkml:trace>
  <inkml:trace contextRef="#ctx0" brushRef="#br0" timeOffset="403.99">10519 4795 743 0,'-14'16'355'0,"3"-1"-292"15,1 2 0-15,-4 6 4 0,-51 110-53 16,50-103-33-1,-2 5-1-15,2-9-60 0,2-2 1 0,3-4-63 16,-1-5 0-16,8-12-43 16,-2-3 0-16</inkml:trace>
  <inkml:trace contextRef="#ctx0" brushRef="#br0" timeOffset="572.99">10470 4943 398 0,'23'0'330'0,"-11"-1"-217"0,-1 1 1 0,1 3-23 15,7 4 2-15,7 9 40 0,-5 27-56 16,-16-2-58-16,-3-26 1 16,-4 20-15-16,-1-8 1 0,-5 1-29 15,2-14 1-15,-8 13-42 0,-10 16 0 16,-5-10-80-16,8-12 1 0,8-16-124 0,-11 6-1 16</inkml:trace>
  <inkml:trace contextRef="#ctx0" brushRef="#br0" timeOffset="696">10358 5209 334 0,'17'-9'191'0,"-10"6"-169"15,3 1 1-15,-3-1-34 16,18-4 0-16,-10 0-104 0,-1-1-1 0</inkml:trace>
  <inkml:trace contextRef="#ctx0" brushRef="#br0" timeOffset="836">10628 5378 618 0,'0'32'303'0,"0"1"-202"15,0-9-80-15,0-6-45 16,0-5-1-16,0 18-206 16,0-16-160-16</inkml:trace>
  <inkml:trace contextRef="#ctx0" brushRef="#br0" timeOffset="1072.5">10665 5370 272 0,'0'-33'294'0,"3"19"-158"16,1 4 0-16,0 3-33 0,8-14 1 0,3 18-30 15,2 3 0-15,9 0 39 0,13 0-49 16,5-1-50-16,1 1-1 16,-7 0-9-16,-21 1 1 0,11 1-7 15,-4 1 1-15,-2 5-34 0,-5 1 2 0,-8 7-29 16,-3 21 44-16,-14-4 8 15,-1-19 0-15,-8 20-3 16,-15 10 1-16,6-16 10 0,-14 15 1 0,16-18 3 16,5-7 1-16,12-14-1 15,-6 6 1-15,-4 3-24 0,17-13 0 0,0 0-148 16,8-10-397-16</inkml:trace>
  <inkml:trace contextRef="#ctx0" brushRef="#br0" timeOffset="1191.53">11255 5507 769 0,'-8'6'363'0,"2"1"-299"0,3-2-1 0,-2 2-20 15,-4 8-143-15,1-8-197 16,-1-1-1-16</inkml:trace>
  <inkml:trace contextRef="#ctx0" brushRef="#br0" timeOffset="1588.5">11891 5175 622 0,'27'-1'260'0,"-7"-2"-246"16,-3 2 1-16,1-3-14 0,63-10 1 0,-81 14-51 16,12-3 1-16,12-6-123 0,4-8 0 15</inkml:trace>
  <inkml:trace contextRef="#ctx0" brushRef="#br0" timeOffset="1759.51">11983 5086 568 0,'-2'28'338'0,"-1"-1"-211"0,3-2-80 15,0-6-45-15,-1 64 1 16,1-70-58-16,1 13-193 15,-4-33-33-15,1 11 1 0,1 3 147 16</inkml:trace>
  <inkml:trace contextRef="#ctx0" brushRef="#br0" timeOffset="1888.5">11967 5528 792 0,'-4'4'359'0,"3"-4"-314"0,2 0 1 15,-1 0 12-15,6-3-83 16,-5-1-53-16,10-4 0 0,7-15-71 15,8-15 0-15,-11 5-95 0,6-23 1 16</inkml:trace>
  <inkml:trace contextRef="#ctx0" brushRef="#br0" timeOffset="2075.98">12314 5027 407 0,'23'-23'250'0,"-1"10"-130"0,4 7-39 15,-6 1-44-15,77-11 2 16,-79 16 43-16,25 7-6 15,-47 2-50-15,45 13 0 0,-26-1-14 16,-7 8 0-16,-6-9-6 0,-2-2 0 16,-2-8-9-16,-2 11 1 15,-5-3-26-15,-4-3 0 0,-1 1-53 0,-7-9 2 16,-2-2-73-16,-2-2 2 0,-16-2-274 16</inkml:trace>
  <inkml:trace contextRef="#ctx0" brushRef="#br0" timeOffset="2264">12256 4802 526 0,'8'19'358'0,"-5"-3"-261"0,0 1 1 0,-1-1-41 16,5 16 2-16,-2-3-31 0,-1-1 1 0,0 5-8 16,-4 4-11-1,3-2-15-15,-3-1 0 0,0-3-37 16,0 2 0-16,0-25-139 0,0-3-82 15,-3-2 35 1,-1 8 1-16</inkml:trace>
  <inkml:trace contextRef="#ctx0" brushRef="#br0" timeOffset="2552">12125 4872 383 0,'-3'13'272'0,"3"4"-192"0,0 1 1 15,0-1-19-15,0 78 0 0,3-66 20 0,7 51-18 16,-9-82-36 0,7 58-1-16,4-2-1 0,2 8 0 0,3-23 45 15,15 29 2-15,0-21-41 16,-1-15 1-16,-2-9-1 16,1-2-1-16,2-1-12 0,0-1 0 0,11-4 10 15,9-8 12-15,-5-7-28 16,-34-3 0-16,-5-4-3 15,23-10 2-15,-23-4-7 0,0-18 0 0,-8 9-10 16,0 16 0-16,-5-21-70 0,-6 9-89 16,-6-14 37-1,-21-24 1-15,-7 11-96 0,16 20-1 16</inkml:trace>
  <inkml:trace contextRef="#ctx0" brushRef="#br0" timeOffset="2648.5">12144 5086 434 0,'0'0'191'0,"0"-1"-183"16,0 0 1-16,3-4-103 0,5 0 1 0</inkml:trace>
  <inkml:trace contextRef="#ctx0" brushRef="#br0" timeOffset="2920">13027 4664 676 0,'-8'0'313'0,"4"7"-246"0,-4-1-1 16,4 2-20-16,-10 19 0 0,2-4-27 0,2 2 2 15,1 4-19-15,-1 3 0 0,3-19-23 16,-5 14 2-16,-5 12-54 0,8-19-1 16,-1-11-234-16,-6 8-117 15</inkml:trace>
  <inkml:trace contextRef="#ctx0" brushRef="#br0" timeOffset="3096">12874 4943 229 0,'26'-20'299'0,"3"9"-76"0,-3 8-39 15,-11-1-103 1,67 4 0-16,-85 4-5 0,9 4 2 0,8 18-23 16,-11 8 0-16,-5-20-25 15,-5 13-1-15,-7 2-19 0,-8 1 0 0,-2 2-8 16,-16 16 0-16,9-19-23 0,-1 2 1 16,-1 2-62-16,0-1 2 0,-3-3-86 0,16-18 2 15,-39 17-125-15,15-21 1 0</inkml:trace>
  <inkml:trace contextRef="#ctx0" brushRef="#br0" timeOffset="3256">12937 5109 410 0,'11'0'177'0,"-4"-2"-182"15,-4 2 0-15,0-3-103 0,-1 1 2 16</inkml:trace>
  <inkml:trace contextRef="#ctx0" brushRef="#br0" timeOffset="3396">12903 5435 606 0,'0'8'218'0,"0"-7"-261"0,0 1-183 16</inkml:trace>
  <inkml:trace contextRef="#ctx0" brushRef="#br0" timeOffset="3680.5">13019 5259 573 0,'18'0'365'0,"-5"0"-271"0,1 0 1 0,0-2-36 15,15 1 2-15,0 0-12 0,-2-2 1 16,22 0-4-16,-16 2 1 0,0 1-24 16,-1 0 1-16,-20 1-14 0,0 0 0 15,11 5 20-15,5 10-9 16,-17 14-19-16,-17 16 0 0,-2-32 0 16,-12 15 0-16,-3 0-1 0,-4 1 1 15,-15 13-1-15,10-15 0 0,16-15 6 0,-10 13 0 16,6-6 2-16,14-14 1 0,-12 11-15 15,16-17 1-15,-4 4-1 0,14-11 1 0,-10 10-43 16,5-4-82-16,-1-2 18 16,-1 1 0-16,4-6-62 15,16-22 0-15,-17-5-70 0,-4 5 0 0</inkml:trace>
  <inkml:trace contextRef="#ctx0" brushRef="#br0" timeOffset="3828.5">12849 5072 584 0,'0'0'332'0,"0"2"-267"0,0 1 0 15,2 2-43-15,-2-1-1 0,1-1-29 16,4 5 0-16,-2-15-63 0,4 12-1 0,0-2-69 16,31 13 1-16</inkml:trace>
  <inkml:trace contextRef="#ctx0" brushRef="#br0" timeOffset="4044.5">12923 5545 772 0,'-5'0'297'0,"4"0"-268"15,2 0-1-15,-1 0-7 0,0 0-1 0,0 0-27 16,0 0 1-16,0 0-41 0,5 0 1 16,-5-1-69-16,3-2 2 0,0-2-138 15,-2-2 0-15</inkml:trace>
  <inkml:trace contextRef="#ctx0" brushRef="#br0" timeOffset="5735.5">14353 4661 723 0,'9'1'340'0,"0"0"-280"0,-1 0 1 0,3-1-27 15,10 3 1-15,8-2-10 0,8-1-15 16,25 0-11 0,-44 0 1-16,19-1-36 0,-8-2 0 0,2 0-41 15,-25 2 2-15,-1-2-26 0,10-4 1 16,-9-1-14-16,-11 3 2 0,8-5-7 15,2-29 106-15,-10 32 31 16,-1-8 1-16,-1 4 31 0,-6-1 1 16,9 11 22-16,2 4-1 0,2 0-34 0,-6-3 0 15,2 4-18-15,-4 4 0 0,-3 5-7 16,-35 32 0-16,34-20-11 0,-8 14 1 0,6-14-19 16,-1 2-1-16,1-11-103 15,-26 37-143-15,10-21 134 16,11-6 0-16,14-15-23 15</inkml:trace>
  <inkml:trace contextRef="#ctx0" brushRef="#br0" timeOffset="6136">14382 4997 336 0,'0'0'350'0,"3"0"-253"0,0 0 0 15,3-1-51-15,2 0 1 0,17-6 8 16,5 4-15-16,22-7-32 16,-10 5 0-16,-5 1-7 0,-8 1 1 15,-17 0-5-15,14 0 1 0,-15 1-66 0,20-1 46 16,-28 4 37-1,2 4 30-15,-24 5-17 16,19 18 1-16,-37 14-5 16,11-14 1-16,-26 29 81 0,7-7 3 15,10-8-93-15,17-18-1 16,13-11-13-16,5-9 1 0,1 0-2 16,6 9 0-16,0-9 1 0,18 11 0 0,-20-21 2 15,47 24 0-15,-17-15-3 0,-1 1 1 16,-19-3 3-16,16 3 0 0,-4 2 0 0,-17-3 0 15,16 7 1-15,-17-3 0 0,-7 5-2 16,-10-9 1-16,5 19-3 0,-12-9 1 0,-15 9-1 16,3-10 2-16,-2 0 0 15,-16 4 0-15,19-9 5 0,3 0 0 16,15-5 20-16,-6 0-32 0,11-2 3 16,3 2 0-16,-4-2-3 15,11 2 1-15,-5-2-8 0,1 1 2 0,6-1-42 16,22 8 0-16,15-8-69 0,-3-6-71 15,-22-3-134 1,18-11 0-16</inkml:trace>
  <inkml:trace contextRef="#ctx0" brushRef="#br0" timeOffset="6332">15079 4729 652 0,'22'-1'308'0,"-5"-4"-290"15,-2-2 1-15,5-1-14 0,95-38-85 16,-89 34-45-16,8-19 1 16,-8-4-321-16</inkml:trace>
  <inkml:trace contextRef="#ctx0" brushRef="#br0" timeOffset="6472.01">15403 4535 228 0,'-9'-6'270'0,"-3"4"-153"16,4 0 1-16,-1 5-45 0,-8 0 2 16,-8 15-35-16,5 4 1 0,-20 32 29 15,-4 12-17-15,-1 10-44 16,4-11 2-16,12-15-12 0,1-4 0 16,3-8-24-16,4-4 1 0,3-3-75 0,4-7-1 15,4-12-113-15,9-8 0 0</inkml:trace>
  <inkml:trace contextRef="#ctx0" brushRef="#br0" timeOffset="6596">15121 5073 470 0,'6'13'291'0,"-3"14"-93"16,0-9-150-16,-3 1 0 0,6 59-49 16,-6-65 1-16,0-4-52 0,0 11 0 15,0-16-114-15,0-1 0 0</inkml:trace>
  <inkml:trace contextRef="#ctx0" brushRef="#br0" timeOffset="6888">15240 5047 277 0,'13'-27'154'0,"-4"11"-100"0,-1 4 0 16,-2 4 2-16,18-23 0 0,-3 14-13 15,-9 9 1-15,-8 5-4 0,3 2 0 16,-6 1 5-16,5 0 1 0,14 0 66 15,-9 12-8-15,-12-1-50 16,33 31 1-16,-22-11 1 0,-4-3 0 16,4 6 12-16,5 24 2 0,-7-34-20 0,8 25 1 15,3 23-27-15,-13-48 1 0,8 21 0 16,0 22 2-16,-11-46-16 0,4 21 1 16,-4-3-9-16,2-1 1 0,-3-21-1 0,1 14 1 15,0-2-10-15,-1 4-1 0,-2-15-34 16,0-2 0-16,-2-10-59 0,0 0-1 15,-4 11-76-15,0-8 0 0,-9-3-126 16,9-11 0-16</inkml:trace>
  <inkml:trace contextRef="#ctx0" brushRef="#br0" timeOffset="7055.5">15307 5136 382 0,'6'-4'173'0,"-1"1"-161"0,0 1 1 0,-2-3-23 15,-1 4 1-15,1-2-72 0,3-2 0 16</inkml:trace>
  <inkml:trace contextRef="#ctx0" brushRef="#br0" timeOffset="7420">15336 5228 425 0,'-10'13'366'0,"3"-6"-284"15,4 0 1-15,0-3-2 0,1-2-59 16,-2 5-20-16,4-7 1 16,7-9-41-16,-7 7 1 0,7-5-37 0,23-30-1 15,-13 8-19-15,15-21 0 0,-9 14 33 16,0-6 0-16,-1 0 30 0,4 3 1 0,6-13 53 16,8-12 86-1,-3 11-16-15,-20 28 0 0,-11 24-1 16,-4 1 0-16,-2 0-29 0,0 1 2 15,1 4-32-15,-2-2 1 0,-1 4-17 16,-2 22 1-16,-7 7-13 0,-3-8 1 0,2 0-11 16,-4 2 1-16,4-1-26 0,1-2 2 15,5-9-95-15,6-13 65 0,1 1 53 16,9-4 0-16,-7-10 9 16,5 5 0-16,45-20 40 0,-19 7 35 15,-3 3-28-15,-5 2 0 16,-23 14 11-16,3-3-1 15,8 5-18-15,-11 8 0 0,-11-13-26 0,16 29 1 0,-13-7-15 16,-4 17 1-16,-3-15-25 16,-5-1 1-16,3-1-62 0,-4 0 0 0,2-4-89 15,-2-3-1-15</inkml:trace>
  <inkml:trace contextRef="#ctx0" brushRef="#br0" timeOffset="7704">15703 5257 640 0,'0'16'318'0,"-2"-5"-259"0,2-1 1 0,-1-4-35 16,-1 10 0-16,2-14-28 0,-2 7 1 15,2-16-36-15,0 7 2 0,0 4-35 0,0-4 2 16,0-1-73-16,-1 0 1 0,-1-5-285 16</inkml:trace>
  <inkml:trace contextRef="#ctx0" brushRef="#br0" timeOffset="7919.5">15683 5267 299 0,'0'0'274'0,"0"5"-80"0,0 5-65 16,0 0-95-1,0-2 0-15,3 4-27 0,-3 4 0 0,0 3-11 16,3-11 1-16,-3-6-31 0,4-1 2 16,-8-7-73-16,8 12 2 0,-4-7-35 15,0 1 1-15</inkml:trace>
  <inkml:trace contextRef="#ctx0" brushRef="#br0" timeOffset="8143.53">15744 5267 288 0,'4'-11'339'0,"-1"5"-223"16,1 4 1-16,-1-2-13 0,8-2 0 15,3 4-37-15,1-2 1 0,20-1 22 0,-5 2-40 16,-3-1-39 0,-1 4 1-16,-12 0 10 0,-9 0-1 0,-3 0-4 15,2 5 2-15,-10-3-12 16,6 3 1-16,-2 2-5 0,-7 26 1 16,-11-6-3-16,6-10 1 0,-1 1-2 0,-1 0 1 15,-5 11-3-15,10-11 1 0,3-4-7 16,7-9 0-16,-2 2-8 0,0-6 0 0,3 0-99 15,3-1-156-15,1-4 57 16,-2 5-1-16</inkml:trace>
  <inkml:trace contextRef="#ctx0" brushRef="#br0" timeOffset="8508">16119 4531 717 0,'0'0'304'0,"2"1"-238"15,-2 1-56-15,2-1 0 16,-2 2-97-16,2-1-132 15,-2-4 21-15,2 5 0 0</inkml:trace>
  <inkml:trace contextRef="#ctx0" brushRef="#br0" timeOffset="8835.5">16123 4942 516 0,'5'-10'292'0,"0"7"-217"0,-1-1 0 15,1 2-19-15,5-7 0 0,3 5-23 16,-2-3 0-16,-9 9-12 0,25-13 0 15,-5 9 1-15,-7 2-1 0,-4 7 36 16,15 11 11-16,-14 6-40 16,-1 6 1-16,-2 9-17 0,-8-29 2 15,1-1-13-15,1 6 0 0,3 5-19 0,-4-17 2 16,1 1-102-16,3 0-143 16,-12-23-12-16,11 20 1 0</inkml:trace>
  <inkml:trace contextRef="#ctx0" brushRef="#br0" timeOffset="9183.5">16389 4573 492 0,'4'-15'219'0,"3"9"-175"15,1 0 0-15,0 0-16 0,14-13-1 16,9 4-9-16,-20 11-1 0,12-3-12 16,3-1 1-16,0 2-4 0,1 0 1 0,-5 3-8 15,0 0 2-15,-16 1 5 0,11-1 1 16,0 2 7-16,-16 1-1 0,3 1 21 0,-8 2 1 15,9 1 16-15,-3 0 0 0,-1 0-7 16,-1 2 1-16,14 32-9 0,-14-12 1 0,0-2 21 16,1 12 15-1,1 4-24-15,1-20 0 0,3 36 77 16,11 48-27-16,-1-23-52 16,10 50 0-16,-13-62 31 15,11 35-35-15,-3 0-28 16,-12-42-1-16,3-13-2 0,-5 3 0 15,-3-4-3-15,-1-11 0 0,0-25-1 16,-3-1 2-16,0 9-16 0,0 1 2 0,-3-20-61 16,-3 3-95-16,-11-16-207 15,-37-19-460-15</inkml:trace>
  <inkml:trace contextRef="#ctx0" brushRef="#br0" timeOffset="9324.5">16435 4817 336 0,'8'-3'127'0,"-2"2"-125"0,1-2 0 16,-3-1-6-16,4 3 1 0,4-2-70 0,-6-1 0 16</inkml:trace>
  <inkml:trace contextRef="#ctx0" brushRef="#br0" timeOffset="9539.99">16480 5052 492 0,'0'3'299'0,"-2"3"-211"0,2 0 1 0,0 1-14 15,2 1 1-15,1 2-20 0,8 2 1 0,4 4 8 16,-12-22-36-16,-3 6 9 16,31 25 1-16,-45-35-7 15,17 13 0-15,-4-1-17 0,1 3 0 0,-5-1-5 16,-1 2 0-16,-25 31-1 0,-2-35-18 15,2-1-29-15,3-1 0 16,20-1-131-16,5-2-175 16,-15-11 44-16,9-14 0 15</inkml:trace>
  <inkml:trace contextRef="#ctx0" brushRef="#br0" timeOffset="9852.03">16535 5128 297 0,'0'-14'234'0,"0"9"-173"0,3-2 1 0,2 3 53 16,16-12-22-16,-3 8-55 16,-10 7 1-16,26-5 42 15,-26 9 5-15,-5 1-53 16,14 6 2-16,-11 3-24 0,-17-16 1 16,22 37-42-16,-17-20 1 0,-6 10-75 15,-1-12 1-15,2-9-332 0</inkml:trace>
  <inkml:trace contextRef="#ctx0" brushRef="#br0" timeOffset="13708.01">14476 1142 848 0,'0'0'394'0,"0"0"-326"0,0 0 0 0,0 4-8 16,0-2 0-16,0 7 6 0,-2 7-39 16,2 12-24-16,-1-3 0 0,1-2-10 15,0-5 0-15,0-4-49 0,0-1 0 16,0-6-73-16,0-5 0 0,0 0-60 16,0-8 1-16,-4 1-418 0</inkml:trace>
  <inkml:trace contextRef="#ctx0" brushRef="#br0" timeOffset="13827.01">14684 1112 480 0,'0'0'368'0,"0"1"-267"16,0 0 2-16,0 0-45 0,0 5 1 15,0-3-41-15,0 4 1 0,0-8-25 0,0 34 1 16,0-25-180-16,2 4-345 16,1-8 267-1</inkml:trace>
  <inkml:trace contextRef="#ctx0" brushRef="#br0" timeOffset="14171.52">15179 1007 642 0,'-26'9'313'0,"9"1"-253"0,8-1 1 16,-2 2-19-16,-23 20 0 0,5 0-25 0,8-9 2 15,-1 2-16-15,4 0 0 0,-2 1-17 16,1 0 1-16,7-13-49 0,-9 10 0 0,-1-3-43 16,-3 1 2-16,-13 7-35 0,12-9 0 15,1-4 61-15,14-8-1 0,-19 10 48 16,27-14-1-16,-3 0-60 0,4-1 87 16,1 0 49-16,5-2 1 15,1 2 90-15,-2-1 26 0,0 1-87 16,8 1 0-16,18 8-12 15,0-1 0-15,-3 14 44 0,0 19-37 16,-12-8-59-16,-9-4 1 0,-5-16-22 16,0 13 0-16,0-3-56 0,0-3 2 15,-3-15-95-15,1 0-1 0</inkml:trace>
  <inkml:trace contextRef="#ctx0" brushRef="#br0" timeOffset="14656.01">14999 1334 419 0,'28'-7'278'0,"-8"-1"-227"0,-5 1 0 15,2 3-29-15,31-13-1 0,-22 11-10 16,3 2 2-16,-3 1-8 0,-1-4 1 0,-5 3-37 16,0-1 1-16,-16 3-39 0,9-1 2 0,-1 2 23 15,-11 1 1-15,-12 4-34 0,11 0-2 16,0 1 61-1,-5 3 1-15,-9 25 16 0,-6-4 0 16,7-13 14-16,0 2 0 0,4 4 52 0,-1 5 21 16,1 1-46-1,0-3 1-15,4-4-9 0,2-7 0 0,0 4-8 16,0-9-20-16,0 16-6 16,1-22 1-16,2 1-16 0,0-2 0 15,-1 9-3-15,2-19 1 0,-1 8 15 0,0 1-1 16,0-1 12-16,0 0 0 0,0-2 10 15,0-1 2-15,5-4 42 0,6-5 17 16,1 3-44-16,33-37 0 0,-7 27-15 16,-12 13 1-16,10 0 37 15,2 5-1-15,-23 4-46 16,-5 1 0-16,12 1 11 0,-9 3-1 16,-6 8-7-16,-7-2 0 0,-7-3-8 0,-2 15 0 15,-7-6-2-15,-4 1 0 0,-3 0-1 16,-7 7 1-16,9-11-1 0,-2-4 1 0,7-3-2 15,9-6 0-15,-11 7-16 0,17-8 1 0,-4-2-20 16,11-5 1-16,-9 8-36 0,2-4 1 16,2-4-90-16,1 3 1 0</inkml:trace>
  <inkml:trace contextRef="#ctx0" brushRef="#br0" timeOffset="15059.51">15548 1155 674 0,'0'0'249'0,"0"0"-223"0,1 0 1 0,4 0 25 15,4-4-32-15,11-5-17 16,0 4 1-16,15-9-2 16,-16 6 1-16,-2 1-10 0,-5 1-1 0,0-1-17 15,-4 3 16-15,-8 3 8 16,-3 3 1-16,3-2 12 0,1-1 1 16,-1 2 18-16,-1 2 1 0,-1 1-8 0,-1 2 1 15,-9 24 2-15,3 2 2 0,2 5 61 16,6-8-33-16,-1 19-19 15,-1 6-1-15,0 2-9 0,-1-9 0 0,1-7-18 16,-2-1 1-16,2-7-7 0,0 0 0 16,1-4-9-16,2-2 0 0,0-17-49 15,-3 22 1-15,0-16-73 0,1-2 1 16,1-9-151-16,-2-1 0 0</inkml:trace>
  <inkml:trace contextRef="#ctx0" brushRef="#br0" timeOffset="15492.01">16260 1112 780 0,'0'0'299'0,"0"0"-289"0,0 0 2 0,3 0-5 0,-1-2 0 16,4 0-4-16,6 0 0 0,5-2-19 15,9-2-1-15,-6 0-61 0,-1-1-1 0,9-6-78 16,-13 1 0-16,-6-2-225 0</inkml:trace>
  <inkml:trace contextRef="#ctx0" brushRef="#br0" timeOffset="15931.51">16300 1247 404 0,'-26'24'341'0,"9"-6"-184"0,9-4-51 16,1-4 42-16,-12 22-95 15,23-24 0-15,2-8-10 0,14 1-21 16,-19-7-18-16,47 5 2 15,-2-9-8-15,-26 0 1 0,0-2-50 0,-3 2-19 16,-6 2 26 0,-10 5 0-16,7-6-26 0,-13 13 0 0,5-5 3 15,2-2 0-15,-4 3 10 0,2 0 1 16,0-1 42-16,-1-2-1 0,1 7 58 0,-3 5 25 16,-7 4-22-1,7 11 0-15,-3 23-10 0,5-22 1 16,1 10 16-16,0-14-25 0,-2 12-24 15,2 20 0-15,0-46-17 16,0 11 1-16,2-15-8 0,2-1-47 16,5 5-9-16,-7-18 2 0,3 5-43 15,-1-2 2-15,44-41 2 0,-30 0 1 16,-3 13-55-16,3-7 79 0,-5-1 105 16,0 4 0-16,-3 4 67 15,-4-1 1-15,-3 24 30 0,2-15 2 0,0 11-16 16,-5 14 0-16,1-7-12 15,1 10 0-15,-2 8-23 0,0-5 1 0,1 3-35 16,1 3 2-16,5 32-21 0,-2-2 1 0,0-12-19 16,-2 0 0-16,0-15-106 0,0-1-117 15,3 18 34-15,-4-26 0 16</inkml:trace>
  <inkml:trace contextRef="#ctx0" brushRef="#br0" timeOffset="16119.54">16697 1062 383 0,'0'-23'274'0,"3"11"-195"0,1 2 1 0,1 5-19 16,9-15 0-16,-10 20-6 0,10-3 2 15,-9 6 2-15,28-3 1 0,-25 8 53 16,18 13-42-16,-12 2-52 16,-5 4 1-16,-6-3-19 0,-3-4 1 0,-1 1-41 15,-2 0 0-15,-2-4-52 0,-4 1 1 16,3-10-61-16,-7 4 1 0,-6 4-61 0,0-14 0 15</inkml:trace>
  <inkml:trace contextRef="#ctx0" brushRef="#br0" timeOffset="16344.01">16692 1167 275 0,'5'-9'224'0,"-1"2"-112"16,-1 3-81-16,2-1 1 15,-1 5-15-15,3-6 0 0,-4 6-5 0,-6 4-1 16,7-7 4-16,-4 8-13 15,3 0-7-15,0 2 1 0,17 20 0 16,-20 6 0-16,0-9 7 0,-3 0 0 0,-2 4 12 16,-3 6 33-16,-2 6-11 15,9-24 0-15,-7 17-15 0,2-2 1 16,-2 2-12-16,7-13 0 0,-2-3-22 16,1-8 0-16,1-2-166 0,-3-6-226 15</inkml:trace>
  <inkml:trace contextRef="#ctx0" brushRef="#br0" timeOffset="16528">16655 1348 392 0,'-6'-6'236'0,"2"3"-188"16,4 1 0-16,-2 2-6 0,4 4-51 15,-2-4 3-15,0 0 1 16,-2-2-29-16,2 2 2 0,0 0-37 0,0 2 1 15,0-2-14-15,0 0 0 0,0 0-44 16,0 0 16-16,0 1 16 31</inkml:trace>
  <inkml:trace contextRef="#ctx0" brushRef="#br0" timeOffset="17024">16652 1374 205 0,'0'-11'210'0,"0"5"-124"16,0 2 0-16,0 2-16 0,0-1 1 15,0 1-15-15,1-5 0 0,3 12-14 0,-1-12 1 16,0 5-13-16,5-5 0 0,37-31 15 15,-20 21-27-15,7-4-15 16,-26 16 0-16,-2 3-21 0,-1 1-9 16,8-5-10-16,-10 6 0 15,-10 6-18-15,9-4 0 0,0-1-21 16,-3 7 1-16,-10 4-106 0,-16 33 46 16,-5-10 121-16,16-11-1 15,5-7 54-15,6-8 0 0,-10 16 26 16,14-20 1-16,-6 6-29 0,4-4 0 0,2 0-1 15,8-15 0-15,-7 11-13 0,1 2 2 0,5-5-2 16,7 1-21-16,-5 4-28 16,25 10-1-16,-20-16-23 0,23-4 0 15,-26 2 27-15,16-2 0 0,-11-2-63 16,-8 5 2-16,9-6 48 0,-10 8 0 0,-11 4 33 16,7-3 1-16,-2 2-3 0,4-2 1 15,-4 1 6-15,-2 7 0 0,-1-8 7 0,0 3 0 16,-1 1 2-16,-7 4 0 0,-35 27 16 15,40-34 2-15,-15 7 53 0,3-4-24 16,2 1-51-16,-1 0 1 16,3 0-8-16,0 0 1 0,7-3 4 15,-16 10 0-15,10-3 27 0,1 1 0 0,0-1-12 16,11-6 2-16,-3 5 55 0,9-5 21 16,8-6-68-16,-2 4 0 15,26 15 1-15,22-22 2 0,-31 3 17 0,24-3 1 16,3-2-29-16,6-2-1 0,30-3-17 15,-30-1 1-15,4 1-5 0,-1-3 0 0,43-6-121 16,-2-11-197 0</inkml:trace>
  <inkml:trace contextRef="#ctx0" brushRef="#br0" timeOffset="17392">17368 1196 437 0,'20'-14'166'0,"-8"5"-156"0,1 2 2 0,-5 1-4 16,23-12 1-16,-17 12-7 0,0 0 1 15,-5 2-7-15,-6 2 1 0,5 2 30 16,-13 0 0-16,5 4 33 0,5 2 2 15,-3 0-9-15,13 21 0 0,-15 19 36 0,-4-17-36 16,3-6-40 0,-6 40 1-16,4-17-9 0,-4-10 0 0,1-11-8 15,1 2 1-15,1-8-7 0,-4 7 1 0,2-8-30 16,3-13 4-16,1-1 25 16,1-1 1-16,-2 9 43 0,4-20 1 15,-1 9 2-15,0 2 0 0,0-3-16 16,0 0-1-16,2 0-10 0,1 1 0 0,2-2-12 15,7-2 1-15,26 0-60 16,2-10 2-16,-9 1-63 0,1-1-1 0</inkml:trace>
  <inkml:trace contextRef="#ctx0" brushRef="#br0" timeOffset="17643.75">17988 942 686 0,'0'0'262'0,"0"0"-190"0,0 0-9 16,0 0-56-16,0 0 1 15,0 0-96-15,2 0-157 0,-2 0 25 16,0 0 1-16</inkml:trace>
  <inkml:trace contextRef="#ctx0" brushRef="#br0" timeOffset="17767.75">18170 862 360 0,'-5'-5'219'0,"2"5"-168"16,0 0 0-16,-2-2-28 0,5 2 1 15,5 2-35-15,-5-2 0 0,-5-2-55 16,5 2 1-16,0-2-70 0,0 1 0 0</inkml:trace>
  <inkml:trace contextRef="#ctx0" brushRef="#br0" timeOffset="17884.75">18259 776 196 0,'3'-9'243'0,"-2"6"-143"0,-1 1 1 0,-1 6 31 15,1 1-76-15,1 1-50 16,-1 1 1-16,-1-8-20 0,-2 44 0 0,-2-34-69 15,-6 9 1-15,8-16-81 16,2 0 0-16</inkml:trace>
  <inkml:trace contextRef="#ctx0" brushRef="#br0" timeOffset="18567.81">18087 1142 242 0,'-3'0'109'0,"3"0"-106"0,0 0 0 15,0 0-7-15,0 0 0 0,0 0-25 16,0 0 1-16,0 0-39 0,0 0 45 16,3 0 25-16,-3-3 1 0,4 0 9 15,5-3 1-15,4-5 16 0,36-28 1 16,-20 11 14-16,-7 13 1 0,-2 1-3 16,1 3 0-16,-12 7-12 0,13-3 0 15,-1 2-5-15,-13 5 1 0,3 0 23 0,-8 1 0 16,0 2 2-16,-6 2 0 0,6 2-15 15,-3 1 1-15,8 31-9 0,-15-18 2 0,-2 13 0 16,-3-12-1-16,-3 2 8 0,0 1-14 16,2-3-19-16,10-16 1 15,-7 18-3-15,10-17 0 0,0 1 4 0,0-2 0 16,0-2 2-16,0-4 2 0,0 5-2 16,0 13 0-16,0-23 1 0,0 32 1 0,0-10-1 15,0 1-1-15,4-2 8 0,-4 2 1 16,4 7 5-16,-1-17 2 0,5 10 32 0,9 13 2 15,-3-12-28 1,-1 2 0-16,0 4 81 0,-10-3-49 16,2 0-52-16,-3-4 2 15,-2-5-7-15,-2-2 1 0,0-5-1 16,-1-2 0-16,-3 9-20 0,-4-6 0 0,10-15-66 16,-16 15 24-16,-18-1 41 15,2-15 1-15,6-10 9 0,7-9 1 16,-13-16 10-16,12 14 0 0,2 3 12 0,2 2 1 15,2 4-7-15,10 13 0 0,1 3-14 16,-1 0 1-16,-2-5-15 0,5 10 1 0,-1-6-13 16,10 12 0-16,-3-12-61 15,1 2-1-15,25-15-83 0,13 8 0 0,-29 2-61 16,38-16-1-16,-10 5-32 0</inkml:trace>
  <inkml:trace contextRef="#ctx0" brushRef="#br0" timeOffset="18791.33">18551 1037 657 0,'-4'0'320'0,"3"0"-268"0,2 0 1 0,-1 2 9 16,0-1 0-16,0 10 18 0,4 24-45 15,4 21-28 1,2-9 1-16,-2-3-7 0,-5-28 1 0,4 23-35 15,4 17-29-15,-6-22 12 16,-5-21 0-16,3 13-32 0,-2-4 1 16,-1-16-135-16,-3-9-148 0</inkml:trace>
  <inkml:trace contextRef="#ctx0" brushRef="#br0" timeOffset="19060.33">18663 889 410 0,'9'-13'207'0,"-6"10"-149"0,3 1-1 16,-5 1 2-16,1 0 0 0,-4 3-4 15,2 0 0-15,3-1-12 0,-3-1 0 0,2 7-14 16,-2-2 0-16,2 3-19 0,4 28 1 0,-6-21-8 16,-3 3 0-16,3-4-4 0,0 1 0 15,0-4-1-15,0 2 1 0,0-2 3 0,0-1 0 16,0-3 9-16,0 4 2 0,0-4 13 15,0-4 1-15,0 8 34 0,0-1-20 16,0 9-32-16,0-8 0 16,0 1-16-16,0-3 0 0,0-19-49 15,0 17 0-15,0-7-83 0,0 0 1 0,0 1-104 16,-3-1 1-16</inkml:trace>
  <inkml:trace contextRef="#ctx0" brushRef="#br0" timeOffset="19203.81">18795 764 232 0,'4'-10'162'0,"1"8"-124"0,-1 1 0 0,-2-3-12 16,1 4 0-16,-5 6-50 0,1-2-207 16</inkml:trace>
  <inkml:trace contextRef="#ctx0" brushRef="#br0" timeOffset="19472.33">18778 1126 146 0,'-2'0'69'0,"2"-2"-68"16,0-1 1-16,-2 0-10 0,2 1 0 16,0 1-21-16,0-4 2 0,0 8 6 0,0-8 2 15,2 4 47-15,1-3 2 0,-1-1 50 16,12-38 0-16,-4 27 40 0,0-2 0 0,2-8-7 15,-2 13-1-15,0 1-33 0,1 4 0 16,-1-1-18-16,-4 7 0 0,7-4-16 16,-13 9 0-16,0-3-11 0,23-7-1 0,-36 11 8 15,37-7-17-15,-38 9-40 16,22-3 1-16,-8 0-50 0,4 1 0 16,-7 2-46-16,3 0 0 0,6 33-62 0,-15-29 0 15,-11 2-156-15</inkml:trace>
  <inkml:trace contextRef="#ctx0" brushRef="#br0" timeOffset="19840.81">18747 1235 280 0,'-6'0'171'0,"3"0"-119"0,3-3-42 16,0-1-9-1,3-1 1-15,0-4 0 0,6 0 1 16,-6 9-2-16,28-32 1 0,-3 14 7 0,-13 5 1 16,-1 8 30-16,-2-1 1 0,-7 5 103 15,-1 1 16-15,-2 1-89 16,-7 5 1-16,8-1-38 0,-3 2 0 15,2 31-16-15,-17 7 0 0,4-15-4 0,-4 4 2 16,0-6-8-16,0-4 0 0,11-14-12 0,-9 12 0 16,0 5-23-16,10-24 2 0,1 13-23 15,2-16 0-15,0 0-36 0,0-4 1 0,2-1-79 16,-2 1 1-16,6-5 47 0,14-37 2 16,-5 24 93-16,3 1 1 0,1 5 64 15,1 2 0-15,-14 13 57 0,5-2 1 0,-7 6 24 16,4-2 1-16,2 4-19 0,-17-3 0 15,13 4-34-15,2 5 0 0,-5-3-27 0,23 39 1 16,-23-44-20-16,0 1 2 0,8 11-17 16,-2-10 2-16,-12-13-3 0,9 12 0 0,3 0-7 15,-5-4 0-15,28 8-10 0,-14-13 0 16,-7-3-19-16,-14 2-1 0,11-3-35 0,-3 1 1 16,19-41-71-16,-23 29 2 0,-1-9-139 15,-1-8 1-15</inkml:trace>
  <inkml:trace contextRef="#ctx0" brushRef="#br0" timeOffset="20037.83">19251 762 818 0,'-14'0'343'0,"5"0"-312"0,3 0-1 16,4 0-13-16,-1 0-1 0,0 0-43 16,-5 0 2-16,14 0-156 0,-9 0 0 15</inkml:trace>
  <inkml:trace contextRef="#ctx0" brushRef="#br0" timeOffset="20144.31">19312 866 838 0,'-3'7'303'0,"0"-2"-309"0,3 2 0 16,-3-3-118-16,-3-2-1 0</inkml:trace>
  <inkml:trace contextRef="#ctx0" brushRef="#br0" timeOffset="31171.82">14600 2612 780 0,'-3'18'374'0,"0"-6"-324"15,0 1 1-15,1 2-10 0,-4 10-44 16,0-3-28-16,3-2 1 16,0 3-172-16,3-17-236 15</inkml:trace>
  <inkml:trace contextRef="#ctx0" brushRef="#br0" timeOffset="31292.32">14781 2689 633 0,'0'12'318'0,"0"-3"-257"16,0 3-1-16,0-2-44 0,0-1 2 16,0 16-83-16,0-3-385 15</inkml:trace>
  <inkml:trace contextRef="#ctx0" brushRef="#br0" timeOffset="31556.82">15284 2563 755 0,'-5'3'350'0,"3"-2"-331"15,2-2 2-15,0 1-12 0,0 0 1 16,2 0-6-16,1 0 1 0,0 0-11 0,4 0 0 16,27 0-46-16,-15-3 0 15,7 0-73-15,-3-2 0 0,-4 1-98 0,-3-3-1 0</inkml:trace>
  <inkml:trace contextRef="#ctx0" brushRef="#br0" timeOffset="31751.32">15130 2893 795 0,'-8'11'361'0,"4"-8"-334"16,2 0 2-16,7 1 31 0,13-2-5 15,17-1-43 1,12-6-1-16,50-12-8 0,-33-3 1 0,3-2-6 16,32-13 1-16,-29 8-67 15,18-18-150-15,-39 9-87 16,-26 4-65-16,-27 20 161 15</inkml:trace>
  <inkml:trace contextRef="#ctx0" brushRef="#br0" timeOffset="31939.82">15359 2789 453 0,'-2'23'314'0,"0"2"-167"0,2 0-50 15,-1-1-64-15,-2 83-27 16,3-95 0-16,0 6-11 16,0-14 0-16,0-1-30 0,0 5 0 0,0-1-35 15,0-7-1-15,0-9-45 0,0 11-1 16,0-4-11-16,3-4 2 0</inkml:trace>
  <inkml:trace contextRef="#ctx0" brushRef="#br0" timeOffset="32099.82">15517 2698 318 0,'12'-24'287'0,"-5"16"-158"0,0 4 0 0,-2 8 40 16,16 13-12-16,-1 41-85 16,-8-4-1-16,-9-25-30 15,5 27 0-15,-5 2-14 0,0 4 0 16,-1-3-15-16,-2-30-1 0,0 27-11 0,0-5 1 16,0-6-24-16,2-8 1 0,-1-7-93 15,2-5 2-15,0-8-168 0,-3-15 1 0</inkml:trace>
  <inkml:trace contextRef="#ctx0" brushRef="#br0" timeOffset="32379.82">16053 2618 444 0,'0'0'262'0,"0"0"-199"16,0 0-83-16,0 0-145 15,0 0 0-15</inkml:trace>
  <inkml:trace contextRef="#ctx0" brushRef="#br0" timeOffset="32747.82">16067 2791 587 0,'0'0'297'0,"1"0"-247"15,1 0 1-15,-1 0-7 0,-1 0 1 16,2 2 1-16,-1-2 0 0,1 3-16 16,3 2 0-16,21 20 8 0,-15 13-7 15,-4-6-14 1,-2 4 1-16,-4-23-4 0,4 13-1 0,-2-7-7 16,2-3 0-16,-1-5-11 0,2-3 0 15,5 0-6-15,-9-8 1 0,-5-5-28 16,7 9 0-16,-1-8-9 0,0 3 0 0,2-8 9 15,1 4 1-15,32-41 23 0,-34 24 0 16,0 0 17-16,1-1 0 0,-2-1 26 0,0 14-1 16,4-18 28-16,-7 26 2 0,4-10 2 15,-4 12 1-15,0 4-39 0,0-6-1 16,1 1-13-16,-1 1 1 0,2 1-7 0,-1 0 2 16,4 0-14-16,-5-1 1 15,6 4-131-15,-3-1-65 0,-3-3 37 16,8 2 1-16,-8-4-52 15,1-1 1-15</inkml:trace>
  <inkml:trace contextRef="#ctx0" brushRef="#br0" timeOffset="32923.82">16380 2603 251 0,'9'-48'261'0,"-1"18"-150"0,3 5-1 16,-3 6-22-16,33-68 0 0,-30 79-13 0,-1-4 1 15,-5 11 13-15,9-3 1 0,1 2-4 16,-12 2 1-16,1 2-47 0,-8 2 0 0,9 5 12 15,16 39-30-15,-19-11-22 16,0 3 0-16,-2-6-62 16,0-9 1-16,0-2-107 0,0-2 1 15,-4-15-192-15,1-3 1 0</inkml:trace>
  <inkml:trace contextRef="#ctx0" brushRef="#br0" timeOffset="33187.32">16438 2580 447 0,'0'-13'229'0,"0"2"-159"0,8 4-34 16,-3 3-31-1,4-8 0-15,3 5-3 0,-7 7 0 16,-10 4-3-16,11-6 0 0,-6 2 10 16,0 0 1-16,2 4-2 0,1-1 1 0,-3 5-4 15,18 16 0-15,-24-5 2 0,-3-2 0 16,1 1 15-16,-6 6 0 0,2-10 13 15,5 1 0-15,4-12-20 0,3 1 1 0,-7 8-13 16,7-11-7-16,3-7-19 16,-3 9 1-16,4-3-32 15,-4 2 1-15,0-4-78 0,1 0 0 0,1 1-29 16,1-2 1-16</inkml:trace>
  <inkml:trace contextRef="#ctx0" brushRef="#br0" timeOffset="33523.32">16279 2870 578 0,'-11'5'282'0,"8"-4"-256"0,6-1 2 0,-3-1-1 16,0 1 2-16,6 0 5 0,-1 1-24 15,13-2-13 1,15-8 0-16,11-9-23 0,-24 5 2 0,2-1-29 16,-6 1-1-16,4-8-15 0,-12 9-1 15,-4 7-4-15,0-5 0 0,-4 2 4 0,-4 16 0 16,4-8 20-16,0-3 0 0,-7 6-17 15,2 10 62-15,-4-4 45 16,-18 16 0-16,5 16 21 16,16-30-1-16,0-1-13 0,3-4 0 15,1-1-10-15,2-4 0 0,3-7-8 0,-3 11 2 16,2-5-15-16,-1 1 2 0,2-1-13 16,0 0 1-16,-1 0-4 0,1 0 1 0,-1-1-6 15,3-1 1-15,3-1-9 0,-5 2-1 16,1-2-6-16,-4 3 1 0,7-5-26 15,-4-1 0-15,2 1-37 0,-4-1 0 0,31-44-95 16,-32 42 18 0</inkml:trace>
  <inkml:trace contextRef="#ctx0" brushRef="#br0" timeOffset="33807.32">16505 2688 277 0,'1'0'374'0,"-1"3"-221"0,0 0 2 16,0 6-27-16,0 2 2 0,0 8-31 15,0 8 0-15,0 21-20 0,0-7 0 0,0-17-47 16,0 20 2-16,0 1-26 0,0-2 0 15,0-2-8-15,0-2 0 0,0-8-24 16,0-2-1-16,0-5-70 0,0 7 0 0,0-19-61 16,0-1 1-16,0-11-49 0,-1-9 2 15,1 4 63-15,-2 4 1 0,0-4 67 16,-13-29 0-16,12 13 63 0,0 0 1 0,1 1 81 16,-2 1-1-16,-2 2 57 15,-5 3 0-15,8 10-48 0,-13-11 1 0,-6 9-44 16,15 6 0-16,-14 1-14 0,13 1 2 15,-7 0-14-15,1 5 1 0,-1 0-2 0,-1 1-16 16,1 2-13 0,10-8 1-16,-15 8-38 0,11-9 1 0,6-1-115 15,9-4 2-15,-6 3-115 0</inkml:trace>
  <inkml:trace contextRef="#ctx0" brushRef="#br0" timeOffset="33956.31">16449 2993 501 0,'20'0'437'0,"0"2"-102"0,0 5-73 16,-2 0-217-16,33 11 0 16,-9 3-26-16,-15-7 0 0,4 1-7 15,0 1 0-15,-13-10-11 0,15 4 0 16,20-3-50-16,-31-7 0 0,16 1-82 0,-15-1 0 16,20-3-140-16,0-6 0 0</inkml:trace>
  <inkml:trace contextRef="#ctx0" brushRef="#br0" timeOffset="34135.82">16944 2880 602 0,'-5'1'204'0,"2"0"-255"15,3-1-190-15,0-1-39 16</inkml:trace>
  <inkml:trace contextRef="#ctx0" brushRef="#br0" timeOffset="34348.32">16998 2775 422 0,'7'-15'317'0,"1"7"-218"0,3 2 1 0,-2 1-22 15,20-9 0-15,-9 7-22 0,-1 1-1 0,4 2 29 16,-4 4-3-16,-11 0-55 16,-3 4 0-16,16 1-11 15,-16-2 0-15,-19 0-10 0,18 2 0 0,-2-1-22 16,1 26-1-16,-12-14-32 0,-8 9 0 16,1-12-54-16,-2-3 1 0,-1-1-49 0,1-5 0 15,0-1-91-15,-2-3-1 0</inkml:trace>
  <inkml:trace contextRef="#ctx0" brushRef="#br0" timeOffset="34547.32">17140 2568 435 0,'28'-13'326'0,"0"2"-164"0,-7 6-97 16,-1 0 2-16,65-9-18 0,-72 14 0 15,3 0 5-15,-2 0 0 0,-7 1-25 16,9 0-1-16,-13 3-10 0,11 5 0 0,-25-7-8 15,17 12 1-15,3 31-9 0,-13-20 1 16,-4 2-28-16,-1 0 0 0,-8-2-60 0,1 0-1 16,4-16-68-16,-18 21-1 15,7-17-84-15,-1-8 1 0</inkml:trace>
  <inkml:trace contextRef="#ctx0" brushRef="#br0" timeOffset="34676.32">17254 2646 547 0,'-3'0'259'0,"2"5"-231"0,-1 0 1 16,0 3-20-16,1-1 1 0,-1 5-32 0,1 0-1 15,1-9-314-15</inkml:trace>
  <inkml:trace contextRef="#ctx0" brushRef="#br0" timeOffset="35007.33">17182 2670 392 0,'-8'1'242'0,"2"6"-127"0,2 9-10 15,-1 0-61 1,-4 26 0-16,5 45 38 0,4-53-6 16,0-33-50-16,0 45 1 15,0 1-14-15,0-34 1 0,4 21-10 16,3 3 1-16,4-19 3 0,12 6-1 0,2-14 2 15,18-1 1-15,-22-9 1 0,19 0 2 16,-9-9 21-16,27-8 39 16,30-18-43-16,-12-17-1 0,-55 30 17 15,-6 0 1-15,-4-2-6 0,-3-2 0 16,-1 1-7-16,-7-2 0 0,0 15-5 16,-3-13 1-16,-5 14-8 0,-1-13 0 0,-8 3-14 15,2 6-1-15,-18 0-10 0,-2 10 0 16,25 5-38-16,-9 0 1 0,13 3-103 15,-19 6 0-15,15-7-213 0,-7 3 1 0</inkml:trace>
  <inkml:trace contextRef="#ctx0" brushRef="#br0" timeOffset="35420.32">17843 2467 780 0,'-5'0'287'0,"2"2"-297"0,0 0 1 0,-1-2-267 15</inkml:trace>
  <inkml:trace contextRef="#ctx0" brushRef="#br0" timeOffset="35531.82">17964 2467 763 0,'1'5'457'0,"3"1"-395"15,0 0 2-15,-4-2-47 0,1 0 0 16,2 6-81-16,-1 1 0 0,-4-4-243 16,-2-17 1-16</inkml:trace>
  <inkml:trace contextRef="#ctx0" brushRef="#br0" timeOffset="54679.73">6569 7452 164 0,'-3'12'77'0,"1"-2"-79"0,1 0 0 0,1-4-28 15,-2 10 0-15,2-11-81 16</inkml:trace>
  <inkml:trace contextRef="#ctx0" brushRef="#br0" timeOffset="55631.72">6427 7601 493 0,'-29'1'217'0,"16"7"-144"0,3 2 6 16,7-4-50 0,-17 9 2-16,20-13-6 15,-3 2 2-15,9-11 17 0,-2 7-6 16,-4 1-20-16,2-2 0 15,6-4-7-15,-2 1 0 0,36-13-6 0,-6-1 1 16,-9 8 0-16,8 5 0 0,0 0 3 16,4 4-1-16,-20 1 6 0,21 0 1 0,2 6 15 15,-1 1 1-15,33 21 26 0,18 18-26 16,-26-13-19 0,-17-11-1-16,-9-12-2 0,1-6 1 0,3-5-5 15,1-2 2-15,-19-7-5 0,0-1 1 16,52-21-3-16,3-15 1 0,-24 21-4 15,-3 2 0-15,-3 12 1 0,-2 5 0 16,-4 6 2-16,-1-2 1 0,-21 7 3 16,-8 2 0-16,25 2 0 0,-2 5 1 0,15 8 3 15,-18-11 1-15,0-1-1 0,2-6 2 16,2-2-6-16,-1-1 0 0,-16-3-3 0,21-4 0 16,3-3-1-16,23-13 0 0,-20 12 1 15,-4 3 1-15,-1 4 0 0,-2 2 0 0,-24 4 8 16,22 2 0-16,-5 1 5 0,1 6 0 15,27 12 24-15,-7-8-4 16,6-4-25-16,4-7 0 16,-35-9-10-16,32-2 1 0,101-16 448 31,74 24-449-15,-69 32 0-1,-64 11 0-15,-29-17 0 16,-10-21 0-16,-15-10 0 15</inkml:trace>
  <inkml:trace contextRef="#ctx0" brushRef="#br0" timeOffset="57724.23">14030 7518 585 0,'-15'2'291'0,"9"0"-250"0,1 3 1 0,0-3 40 16,1 0-23-16,-2 2-34 15,6-4 2-15,6-3-4 0,-2 4 1 16,1 1-8-16,3-2 1 0,33 5-3 16,7-13-1-16,0-6 3 0,13-8-4 15,5 1-9-15,-3 3 1 16,11 5-3-16,-34 12 0 0,-17 1 2 0,20 0 0 16,-20 2 1-16,23 3 1 15,0 2 2-15,0 4 1 0,21 9 1 0,-25-6 0 16,1-2-1-16,20 5 1 0,-43-15 2 15,21 6 2-15,-2-4-3 0,-1-3 0 0,-2 0-3 16,-18-1 0-16,16 0-1 0,1 0 1 16,-20 0-7-16,16 0 0 0,0 0 1 15,13-1 0-15,-25 1-2 0,11-1 1 0,6 1 2 16,-1-2 0-16,2 2-1 0,3 2 1 16,19 0 0-16,-20 4 1 0,1-1-2 15,0 0 1-15,1-1-1 0,1-1 0 0,-2-3-1 16,4 1 1-16,0-3-3 0,-22 0 1 15,23-1-2-15,23-1 0 0,-22 2-2 16,-1 2 1-16,-3 5 6 0,1 3 0 16,17 14 4-16,-23 1 0 0,18 15 12 0,-18-15 2 15,0-4-14-15,-2-2 0 0,-1-6-5 16,2-4 0-16,0-2 2 0,5-2 1 0,-19-4-6 16,1-2 0-16,22-2 1 0,3-1 1 15,-2-1-3-15,3 2 1 0,0 0-1 16,-3 4 1-16,3 2 3 0,-4 3 0 0,-21-2 4 15,46 4 0-15,-25 2-2 0,3 0 0 16,0-3-1-16,-4 1 1 0,5-3 0 16,-1-1 0-16,11-2 1 0,12-2-2 15,-31 1 1 1,31-1 1-16,47-2-3 0,15-6 0 0,-72 8 11 16,-3 2 0-16,1 0 6 0,-58 0 0 15,118 0-1-15,-119 0 1 0,61 0-5 0,0-1 1 16,4-1 0-16,3-1 0 0,2-1-5 15,75-3 1-15,-67 5-1 0,-7 2 0 0,-1 0-2 16,-3 0 1-16,0 0-1 0,-4-4 0 16,0 1-2-16,-65 5 1 0,62-4-2 15,1 0 0-15,-2-1-2 0,1-4 1 0,-2-1-9 16,31-5 1-16,-30 3-17 0,-1 2 1 16,-3 0-47-16,-4 3 1 0,-8 1-29 15,-3 1 1-15,-26 2-131 0,15-2 1 16</inkml:trace>
  <inkml:trace contextRef="#ctx0" brushRef="#br0" timeOffset="60035.73">22938 7561 470 0,'-4'0'164'0,"1"0"-162"15,1 0 0-15,2 0 41 16,2 0 0-16,-1 0 5 0,2 0 0 0,0 0-19 16,16 0 2-16,18-1-14 0,3-1 2 15,12-2-3-15,4 1 1 0,17-2 0 16,6 4 0-16,111 1 19 0,-80 2 1 0,9 4-19 16,-1 4 1-16,8 1-13 0,1-10-1 15,6-1-4-15,11 0 0 0,-2 0-1 0,-6 0 0 16,2-1-3-16,3-3 1 0,4-3 1 15,-5-10 1-15,1 2 0 0,-11 3 1 16,-2 0 0-16,4-9 0 0,-2 2 1 16,-4 4 1-16,-3 4-2 0,-15 8 1 0,-4 0 0 15,-10-1 1-15,-7 0-1 0,-10 1 1 16,-2 3 1-16,-12 0 0 0,-8 0-1 16,-13 0 1-16,-46 0-3 0,19 0 1 0,17 0 0 15,-6 0 1-15,4 0 5 0,-19 0 1 16,-6 0-6-16,-2 0 0 0,1 0-20 15,-8 0 0-15,1-2-10 0,3 1 0 0,0 0-40 16,-2-3 0-16,-5-3-54 16,3 2 0-16,-25-32-88 0,3 12-1 0</inkml:trace>
  <inkml:trace contextRef="#ctx0" brushRef="#br0" timeOffset="77195.67">7801 12204 275 0,'-2'0'181'0,"1"0"-108"0,1 0-1 16,-2 0-8-16,2 0 2 0,0 0-32 16,0 0-1-16,0 3 23 0,-2-3 1 0,2 0-47 15,0 0 1-15,0 2-14 0,-1-2 0 16,1 0 9-16,0 0 0 0,0 1-4 15,1-1 1-15,3 0-3 0,-1 0 1 0,1-3-1 16,31-3 1-16,-13-6 0 16,21-12 0-16,-13 5-1 0,23-5 1 0,-33 20 0 15,33-5 1-15,-35 9 8 0,14 0 0 16,-9 6 36-16,19 12 5 16,21 16-34-16,-8 15 2 0,-36-30-4 15,-6-11 0-15,10 6-1 0,3-6 0 16,16-1-4-16,-10-6 0 0,-14-1 1 0,19-1-1 15,-17-5-4-15,20-2 0 0,0-2-1 16,20-9 0-16,-21 11-2 0,-5 1 0 16,-1 5-3-16,-7 1 1 0,-1 1-2 0,-6 0 0 15,-12 1-31-15,12-1 0 0,-12 2-84 16,19 3-1-16,-14-3-177 0,-6-4 0 0</inkml:trace>
  <inkml:trace contextRef="#ctx0" brushRef="#br0" timeOffset="79487.67">15205 12239 241 0,'3'-10'89'0,"0"4"-90"16,5-2 1-16,0 4 13 0,18-16-1 0,15 2 5 16,-9 6 2-16,-13 10 24 0,13-4 1 15,-1 0 24-15,-3 6 1 0,-10 7 92 16,16 5-55-16,14 13-56 15,-18 0 0-15,-15-12 13 0,33 18-10 16,12-4-42 0,-20-18 1-16,-11-7 2 0,3 0 1 15,-3 1-5-15,-15-2 0 0,17 3 1 16,0-2 2-16,-2 2-8 0,-16-4 0 0,29 1-3 16,-16-1 1-16,0 0-5 0,-1 2 0 15,0-2-36-15,-12 0 1 0,9 0-78 0,1 0-1 16,-17-3-160-16,17-8 0 0</inkml:trace>
  <inkml:trace contextRef="#ctx0" brushRef="#br0" timeOffset="83836.27">23876 12071 97 0,'0'0'43'0,"0"0"-38"15,0 0-1-15,0 0 9 0,0 0 1 16,0 0-1-16,3 0 1 0,-3 0-7 0,0 0 1 15,0 0-1-15,0 0 1 0,0 0 2 16,3 0 0-16,-3 0-3 0,0 0 1 0,0 0-6 16,0 0 0-16,4 0-3 0,-4 0 0 15,0 0 1-15,2 0 0 0,-1 0-11 16,2 0-22-16,-1 0 8 16,1 0-1-16,0 0-5 0,2 0 0 15</inkml:trace>
  <inkml:trace contextRef="#ctx0" brushRef="#br0" timeOffset="83894.78">24055 12107 57 0</inkml:trace>
  <inkml:trace contextRef="#ctx0" brushRef="#br0" timeOffset="83987.77">24157 12112 100 0,'27'0'46'0,"-10"0"-45"0,-1 0 1 0,-1 0 0 16,-1 0 0-16,18 0 1 0,-4 0 1 0,10 0-3 15,-24 2 1-15,23-1-3 0,-2 1 0 16,-14-1-19-16,-11-1 2 0</inkml:trace>
  <inkml:trace contextRef="#ctx0" brushRef="#br0" timeOffset="115471.85">15391 15193 198 0,'-14'44'-29'0,"0"-9"10"16,2 1-1-16,1-5 26 0,-48 117 1 0,49-122-5 15,-16 21 1-15,-1-2-99 16</inkml:trace>
  <inkml:trace contextRef="#ctx0" brushRef="#br0" timeOffset="130411.15">8896 7713 688 0,'-60'0'278'0,"20"-1"-231"15,2 0 0-15,1-4-7 0,-152-13 0 16,147 14-8-16,-46-9 1 0,-1 1-8 15,-1 3 2-15,-1-1-1 0,13-9 1 0,0-1-11 16,11-4 2-16,8 0-8 0,5-2 0 16,8-6-3-16,1-4 1 0,10-2-2 0,6-4 0 15,9-4 0-15,6-4 1 0,6-9-8 16,3-5 1-16,15-7-4 0,1 33 1 0,24-78-1 16,14 33 0-16,9 2-4 0,15 3 2 15,10 6-4-15,24-1 0 0,12 4-13 16,14 3 2-16,30-1-19 0,112-8 0 15,24 31 25 1,-113 35 0-16,-29 15-13 0,-4 26 1 0,-1 10 16 16,-13 16 2-16,-9 7 7 0,-21 14 1 15,-14 4 4-15,-22 4 1 0,-9 3 11 16,-21 1-1-16,-11-2 13 0,-19-2 2 0,-7 10 24 16,-25 38-6-16,-39-6-27 15,3-55 0-15,-2-11-2 0,-7-5 2 16,-6 0-11-16,-8-4 1 0,0-3-13 15,-10-11 0-15,-1 2-26 0,-5-8 1 16,2-3-36-16,0-10 1 0,0-3-55 16,-5-8-1-16,-1-6-147 0,-2-8 0 0</inkml:trace>
  <inkml:trace contextRef="#ctx0" brushRef="#br0" timeOffset="133503.65">14158 7545 378 0,'-4'0'151'0,"3"4"-139"16,1 4 0-16,0-4 1 0,0 4 1 0,-3 4 1 15,3-7 1-15,4 15-2 0,3-1-1 16,2-12-6-16,-4-10 1 0,7 12 16 0,34 12-1 16,-17-13-6-16,7-4 0 0,-7-13 1 15,71-14-13-15,-16-7-4 16,59-26 0-16,-76 38 4 0,1 5-1 15,-3 10 12-15,-7 2 1 16,-3 2 13-16,-32 7 1 0,-1-2 12 0,48 19-1 16,7 26 50-16,-5-7-13 15,-3-11-50-15,-6-15 0 0,-11-10-11 16,1-6 0-16,1-2-9 0,1 0 0 16,-29 0-5-16,-1 0 1 0,25-1-7 15,-25 0 2-15,42-3-7 0,-26 2 1 0,-3 0-57 16,-5 1 0-16,-5 1-76 0,-1 0 1 15,0 0-80-15,-1-1 2 0</inkml:trace>
  <inkml:trace contextRef="#ctx0" brushRef="#br0" timeOffset="134523.15">23717 7624 162 0,'34'-7'110'0,"-11"4"-78"15,0 2 0-15,-1-3-18 0,96-7 0 16,-95 10-3-16,24-2 1 0,-49 5-9 15,49-4 0-15,-4 1-3 0,0 1 1 0,-3 0-11 16,-20 0-1-16,25 0-105 0</inkml:trace>
  <inkml:trace contextRef="#ctx0" brushRef="#br0" timeOffset="141288.19">12425 12550 634 0,'-18'0'325'0,"8"0"-273"0,5 1 0 0,1 7-12 16,-11 9 1-16,12 5-20 0,0 8 1 15,3 3-11-15,0 3-1 0,0 0-4 0,0-16 1 16,0 17-7-16,0-18 0 0,0 18-48 16,0-1 0-16,-5 14-159 0,2-24 0 15</inkml:trace>
  <inkml:trace contextRef="#ctx0" brushRef="#br0" timeOffset="142003.73">12344 12630 458 0,'11'0'282'0,"4"0"-153"0,0 0-64 15,-1 0 2-15,15-1-24 0,3-1 2 16,1-2-18-16,18-5-1 0,-10 2-8 0,-19 4-1 15,20-5-6-15,1 3 2 0,5 0-6 16,-2 5 0-16,3-2-4 0,1 2 0 0,2 0 0 16,1 0 1-16,-25 0-2 0,26 2 1 15,4-2-1-15,4 0 2 0,36 4-2 16,-28-4 1-16,81-2-2 0,-64-8 0 16,0-1 0-16,2 1 0 0,1 3-2 15,-4 0 0-15,-1 3 1 0,-5 2 0 0,-2 0 0 16,-4 2 1-16,-1 0 0 0,-5 0 1 15,-3 2-3-15,-4 4 0 0,2 1 2 0,-66-7 0 16,61 5-1-16,-1-1 1 0,-3-2-1 16,-2-1 1-16,3 1-2 0,-5-2 1 15,3 0 1-15,-25 0 1 0,24 0-3 0,-1 0 1 16,1-2 0-16,25 0 1 0,-28 1-1 16,3-1 1-16,-1 1-1 0,-2 1 1 15,0 0-2-15,-1 0 1 0,-25 0 0 16,23 0 1-16,-3 0-2 0,0 0 0 0,1 0-1 15,-4 0 1-15,1 0 1 0,1 0 1 16,-2 0-2-16,0 0 1 0,3 0 0 16,-4 0 1-16,-1 0-1 0,-1 0 1 0,0 0-1 15,-4 1 0-15,14 1 0 0,-18-1 0 16,0 0 2-16,-3 2 0 0,3-2-5 0,-1 1 0 16,13-1 3-16,-14-1 1 0,2 0 0 15,-17 0 0-15,3-1-2 0,25-4 0 16,-14 2 1-16,11-5 0 0,-29 7 0 0,13-1 1 15,4-2-1-15,-14 4 0 16,-2 0 16-16,-8 0 7 0,2 0-17 16,-6 0 0-16,2 3 1 15,2-2 0-15,-1 1-7 0,-1-1 1 0,1 4 6 16,0 4 1-16,-8 27-6 0,7-3 1 16,1-8 0-16,-2 0 0 0,2 2-2 15,0-15 1-15,0 15-1 0,0-1 0 0,0-6-13 16,0-1 0-16,0-4-66 0,0-1-1 15,-1-11-172-15,-1-2 0 0</inkml:trace>
  <inkml:trace contextRef="#ctx0" brushRef="#br0" timeOffset="142728.68">12453 13176 164 0,'-19'3'172'0,"7"-2"-103"16,4 2 0-16,4-3-28 0,-1 1 0 16,-8 2 7-16,9-2 1 0,23-2 65 0,-12 4-28 15,23 10-31 1,40-6-1-16,-37-6-12 0,37 2 0 0,5-3-11 16,104 0 0-16,-73 0-8 0,10 0 2 15,-1 0-11-15,2 0 1 0,0 0 2 16,12-3 0-16,3-3-8 0,7-12 2 0,3 0-9 15,-4 0 1-15,-1 4-2 0,6-4 0 16,-3 0 0-16,4 2 0 0,-4 2-1 16,-7 5 1-16,-4 6-1 0,2-5 1 0,-2 1 0 15,-9 2 0-15,-2 0-1 16,-18 4 1-16,-3 1-2 0,-10 0 0 0,-4 0 1 16,-9-4 1-16,-2 2-1 0,-9-3 1 15,-2 1-1-15,-5-5 1 0,-64 9-1 0,60-3 1 16,-12-3-3-16,-3 2 1 0,-5 2 19 15,-7 1 42-15,12-2-20 16,-22 3 1-16,-4 0-10 0,0 0 0 16,-10 0-7-16,5 0 0 0,-1 0 1 15,-7 0-11-15,4 0-11 16,-2 0 0-16,3 0-3 0,-1 0 1 16,-1 0-25-16,1 0 0 0,-2 0-46 15,1 0 0-15,-1 0-122 0,0 0 0 16</inkml:trace>
  <inkml:trace contextRef="#ctx0" brushRef="#br0" timeOffset="144623.68">14144 12561 548 0,'-6'-1'266'0,"3"-3"-243"0,3-1 2 16,-2 1-9-16,2-3 1 0,-3-5-10 16,1-2 2-16,2-11-6 0,0 6 0 0,0 0-2 15,0 0 0-15,0 1 1 0,0 5 0 16,0-1-2-16,0 5 1 0,0 3 1 16,0 0 0-16,0 13-9 0,0-11 1 15,0 2-32-15,0 0 1 0,0 1-40 16,0-1 0-16,0-3-41 0,0-1 2 0,0 5-128 15</inkml:trace>
  <inkml:trace contextRef="#ctx0" brushRef="#br0" timeOffset="145067.68">14264 12500 280 0,'4'0'208'0,"-2"0"-29"16,-2 0-87-16,0 3 2 16,0-3-28-16,0 0 0 0,0 0-31 0,0 0 0 15,0 0-17-15,0 0 0 0,2-3-10 16,-2 0 0-16,0-4-6 0,0 0 0 0,4-26-2 15,-4 12 1-15,0 1 0 0,0-2 1 16,0 4-1-16,0-1 0 16,0 4 3-16,0 2 0 0,0 11-1 0,-3-7 1 15,2 5-5-15,1 4 1 0,0 4-3 16,-4-7 0-16,4 3 0 0,-1-1 0 0,-1 1 0 16,1 0 0-16,-1 0-1 0,-1-3 1 15,3 3 0-15,-3 0 1 0,-2 0-1 16,-1-1-1-16,-1 1 2 0,2 0 0 0,-40-3 0 15,33 3 1-15,-3 1 1 0,-11 5 0 16,-2 2-2-16,7-1 1 0,13-2 2 0,-21 7 0 16,21-10-8-16,-6 7 1 0,2-6-36 15,4-1 0-15,0 0-48 0,16-5 2 16,-8 0-217-16</inkml:trace>
  <inkml:trace contextRef="#ctx0" brushRef="#br0" timeOffset="145251.68">14135 12202 281 0,'23'-1'285'0,"-5"-1"-75"0,2 7-50 16,-4 2-99-1,36 7 2-15,-25 2-13 0,-7-4 0 0,-1 0-14 16,1-2 0-16,12 4 6 0,-21-9-20 16,-2-2-17-1,-3 0 1-15,13 6-3 0,-15-9 1 0,4 2-44 16,-16-4-181-16,2 0-145 15,3-2 1-15</inkml:trace>
  <inkml:trace contextRef="#ctx0" brushRef="#br0" timeOffset="146743.69">22699 12654 625 0,'0'19'283'0,"0"-8"-252"16,0-1 2-16,0 0-22 0,0 1 0 0,0 9-20 15,0-1 1-15,0 7-212 16,0-18-307-16,2-5 389 15</inkml:trace>
  <inkml:trace contextRef="#ctx0" brushRef="#br0" timeOffset="147479.68">22773 12733 303 0,'0'-4'190'0,"6"0"-65"16,-2 1-70-16,3 1-1 16,7-6-22-16,4 3 2 0,5 0 0 15,18-4 0-15,-18 6 0 0,37-7 2 0,2-1 44 16,18-1-4-16,6 2-48 16,3 2 1-16,23-2-6 15,-45 6 2-15,15 1 54 0,51-3-38 16,4 2-29-16,-46-2 1 15,-10 4-7-15,5 1 1 0,3 1-1 0,14-5 1 16,3 1-5-16,5-2 1 0,2 2-1 16,-2 2 0-16,3-2-3 0,-8-3 0 15,1 1 0-15,-7 2 1 0,-5 2-2 16,-15 2 1-16,-6 0-2 0,-6 0 0 0,-3 0 2 16,-9 0 1-16,-1 0 0 0,-58 0 1 15,27 0-2-15,26 0 0 0,-4 0-5 16,-6 0 0-16,-1 0-3 0,-2 0-1 0,-3 0 6 15,-2 0 0-15,1 0-17 0,-3 0 9 16,-4-2 8 0,-18 2 2-16,23-1 1 0,-10 0 1 0,-16 1 0 15,1 0 1-15,1 0 0 0,1-2 0 16,-10 2 1-16,25-2 2 0,-7 1 0 0,15-1 1 16,-14-2 3-16,14 0 0 15,7 1-4-15,-3 1 0 0,18-5-4 0,-21 7 1 16,-6 0-7-16,0 0 0 0,-8 0-40 15,-13 1 49-15,-2 2 3 16,10 0 0-16,-12-1-2 0,-8-4 2 16,10 5-4-16,-2-2 0 0,-1 0 0 15,0-1 0-15,0 3 1 0,0-3 1 0,0 0 0 16,0 1 0-16,0-1 1 0,0 3 1 16,0-3-3-16,2 1 1 0,-2-1 0 15,0 2-1-15,0-2 4 0,1 0 1 0,-1 3 5 16,0-1 0-16,3-1-3 0,-3 0 0 15,2 4-2-15,-2 1 1 0,1-2-1 16,-1 2 2-16,0 0-4 0,6 40 1 16,-6-32 2-16,0 1 0 0,0 4-7 0,0 0 1 15,0 0 8-15,0 2 0 0,0 0-6 16,0-3 0-16,0-1-2 0,0-1 1 0,0-8-4 16,0 9 0-16,-3 8-28 0,-3 3-1 15,0-18-67-15,-2 10 0 0,-4-2-141 16,-11 8 0-16</inkml:trace>
  <inkml:trace contextRef="#ctx0" brushRef="#br0" timeOffset="148327.69">22676 13058 369 0,'0'0'271'0,"5"1"-195"15,0 2 0-15,5-1-12 0,8 3 1 16,9 0 3-16,8 1 1 0,31 0-23 15,-40-5 0-15,31 3-17 0,4-2 1 0,10 0-6 16,3-2 2-16,108-2 11 0,-7-8-11 16,4 0-5-1,-66 9-1-15,-17 1-6 0,0 0 1 16,4 0-8-16,3-1 1 0,2 1 7 16,2-2 1-16,2 2-9 0,-2-1 1 0,-2 1-4 15,-1-4 1-15,2 2-3 0,3-3 0 16,1-1 2-16,-8 0 0 0,-5 2-4 15,-6-1 1-15,-5-1-1 0,-6 3 2 0,-5 0-2 16,-9 3 1-16,-5 0-1 0,-13 0 1 16,-54 0 0-16,51 0 0 0,-29 0 1 0,21 2 1 15,12 0 0-15,-39 0 0 0,27 2 0 16,-33-2 0-16,22 2 1 0,-6-1 1 0,-1-2 36 16,8 1 3-1,1 2-34-15,-18-4 0 0,15 2-8 16,-8 2 1-16,3-2 0 0,-11 1-1 15,1 0-2-15,-7-2 1 0,5 5 0 16,-6-5 1-16,-5-4-2 0,4 5 1 0,4-1-3 16,-3-1 1-16,-2 0 0 0,1 0 1 15,1 1-20-15,-1-1 1 0,-1 0-52 16,0 0 1-16,-1 0-96 0,-2 1 1 0,-11-4-228 16,-38-20 0-16</inkml:trace>
  <inkml:trace contextRef="#ctx0" brushRef="#br0" timeOffset="148759.18">24439 12340 489 0,'0'4'380'0,"0"6"-288"0,0 0 1 0,0 0-43 16,0 2 1-16,0 9-27 15,0 4 1-15,0 8-18 0,3-21 0 0,-3 11-15 16,3 5 1-16,-1-21-59 0,2 8 2 15,3-1-253-15,-7-18-141 0</inkml:trace>
  <inkml:trace contextRef="#ctx0" brushRef="#br0" timeOffset="148912.18">24602 12323 419 0,'0'-1'327'0,"0"1"-144"0,0 1-89 15,0 2 1-15,0-2-46 0,0 2 1 16,0 3-34-16,0-7 2 0,0 7-14 0,0 32 1 15,-2-31-28-15,1 8 2 16,-4 5-46-16,-5-2 0 0,7-16-70 16,-7 3 2-16,5-7-72 0,-2 4 2 0</inkml:trace>
  <inkml:trace contextRef="#ctx0" brushRef="#br0" timeOffset="149247.69">24367 12347 269 0,'-5'-3'280'0,"2"3"-203"0,0 0 0 15,0 0-12-15,3 0-33 16,3 3-27-16,-3 0 2 0,-3-3-6 16,1 3 0-16,2-1-1 15,-1 0 0-15,1-2-9 0,0 4 2 0,0-4-50 0,1 0-51 16,1 1 27 0,1 1 1-16,3-2 7 0,-1-3 0 15,31 8 0-15,3-24 76 16,-7 7 28-16,2 0 0 15,-8 3 33-15,-4-2 0 0,-2 4 50 0,-2 0 2 16,-2 5-18-16,-1 3 1 0,-9 3-9 16,8 4 0-16,6 7-7 0,-6-1 1 0,-2 0-28 15,-1 0 0-15,0 1-18 0,7 6 1 16,-9-8-16-16,-1-7-1 0,-5 1-10 16,6 6 2-16,1-3-11 0,3 7 0 15,-13-14-4-15,0-3 0 0,0 0-35 16,3 0 1-16,-3 0-56 0,2 5 0 0,-1-2-117 15,-1-3 1-15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43:08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19899 5082 609 0,'-3'-56'284'0,"-2"16"-205"15,4 6 1-15,-4 2 12 0,-15-124 0 16,14 134-18-16,-14-9 1 0,-6 7-38 16,-3 8 2-16,-16 7 32 0,-27 29-2 15,40 10-49-15,-73 60 0 16,64-12-13-16,5 2 1 0,7 10-4 15,5 0 1-15,7 1-3 0,11-6 0 0,6-1-4 16,5 1-1-16,6-3-4 0,8-20 1 16,7-9-2-16,8-13 0 0,6-9-9 0,3-6 2 15,17-7-42-15,17-7 17 16,1-11 37-16,-18-10 1 16,-43 3 7-16,1 1 0 0,21-7 11 15,-1 3 7-15,5-1-1 16,-22 10 0-16,-19 2-12 0,-1-1 1 15,4 4-19-15,-3 5 1 0,-12-6-66 16,3 5-105-16,-4 2-44 16,0-5 1-16,-35 27-48 0,9-45 0 15</inkml:trace>
  <inkml:trace contextRef="#ctx0" brushRef="#br0" timeOffset="166.98">19641 5425 153 0,'-9'-28'168'0,"6"9"-101"0,3 4 0 16,1 2 7-16,1-12-1 15,16 4 95-15,22 12-10 0,-20 18-90 16,14 7 1-16,-3 12-23 16,1 24 0-16,-19-8-24 0,-3 1 1 0,-4 2-13 15,-3 3 0-15,-3-4-11 0,2-24 1 16,-2-5-35-16,1 21 2 0,-1-8-83 16,3-6 2-16,-1-17-121 0,1-3 1 0</inkml:trace>
  <inkml:trace contextRef="#ctx0" brushRef="#br0" timeOffset="383.98">20103 4945 671 0,'3'0'380'0,"0"1"-252"0,4 1 2 16,-1 8-35-16,12 18 1 0,5 29-42 15,-6-3 1-15,1 11-33 0,4 7-1 0,-5 11-14 16,1 3 1-16,-1 5-7 0,6 4 1 15,0-6-7-15,-6-14 1 0,2-5-20 16,-4-9 0-16,0-4-60 0,-4-9 0 0,1-4-21 16,-4-13 0-16,-5-23-68 0,0 9 0 15,-3-17-107-15,2 3 0 0</inkml:trace>
  <inkml:trace contextRef="#ctx0" brushRef="#br0" timeOffset="571.99">20183 5122 443 0,'6'-58'310'0,"10"7"-79"0,0 15-130 16,0 6 0-16,65-99-36 16,-65 116-1-16,19-6-24 0,-6 10 1 0,2 7-4 15,1 1-1-15,-17 6-10 0,15 2 0 16,-3 16 8-16,9 35-19 16,-27 3-42-16,-11-3-1 0,-5-33-44 15,-3 2 0-15,-8 25-57 16,-17 28 0-16,-16-8-85 0,11-32 1 0</inkml:trace>
  <inkml:trace contextRef="#ctx0" brushRef="#br0" timeOffset="851.98">20565 4900 505 0,'60'-38'261'0,"-20"18"-190"16,-4 3 1-16,-7 2-47 0,118-55 2 15,-124 61-19-15,13 2 0 0,-6 3-18 16,-5 1 1-16,-13 2 10 0,-7 1 0 16,-2 2 8-16,6 7 0 0,-9 0-2 0,-6-6 1 15,2 61 42-15,-4-26 24 16,0 19-20-16,-4 5 0 16,4 10-2-16,0 25 0 0,7-1-12 0,1-21 1 15,0 4-18-15,0 12 0 0,1 4-14 16,2-6 1-16,2 0-13 0,3-11 1 0,1 0-44 15,0-5 0-15,1 1-75 0,-3-4-1 16,1 4-527-16</inkml:trace>
  <inkml:trace contextRef="#ctx0" brushRef="#br0" timeOffset="4844.25">4587 7790 514 0,'-4'0'267'0,"-1"0"-206"0,2 2 0 15,0-1 43-15,6-1-55 16,-2 0-28-16,-1 0 2 0,-1 0-5 16,2 2 1-16,6-7-9 0,-3 1 0 15,10-3-5-15,34-21 0 0,1-4-4 0,-11 9 0 16,10-1-2-16,4-4 0 0,8 3-2 16,0 2 1-16,3 5 0 0,1 4 1 0,-2 7-2 15,-2 1 1-15,-5 4 1 0,-29 2 1 16,25 2 2-16,-25-2 0 0,-6 2-2 15,49 5 0-15,-29 2 1 0,-2-1 1 0,16 9-2 16,-17-9 1-16,-5-1-2 16,2-1 0-16,-2-2 1 0,0-3 0 0,-18-1-3 15,17 0 1-15,18 0 6 0,-32 0 1 16,2-1-4-16,36-3 0 0,-18-2-4 16,1-1 0-16,2 1 0 0,-2-1 1 0,-1 4-3 15,-3 0 0-15,-2 2 5 0,1 1 0 16,-1 1 5-16,-1 2 0 0,-15-1-5 0,35 3 1 15,-18 0-1-15,1 3 0 0,-3-5-1 16,17 8 0-16,-31-10 2 0,13 4 1 0,6-4-3 16,-1 0 0-16,7-1-3 0,1 1 1 15,-2-2-10-15,-18 1 2 0,20-1 9 16,20-2 1-16,-18-2 0 0,-7 1 1 16,5-4 0-16,0 3 0 0,0 0 1 15,5 1 0-15,-4-1 0 0,5 2 0 0,2-1-1 16,0-1 1-16,3 0-1 0,0 3 1 15,-1-3 0-15,3 2 0 0,-3 0-2 16,2 3 0-16,-1-5 1 0,5 3 0 0,-2 0 0 16,2 0 1-16,0 1-1 0,4 0 0 15,-2 1 1-15,2 0 1 0,-29 0-1 0,29 0 0 16,2 0 0-16,-4 0 0 0,0 0-2 16,-1 0 1-16,-1 1 2 0,2-1 0 0,26 1 0 15,-28 3 1-15,1-3-2 16,0 0 1-16,-1 0-1 0,-1 2 0 0,2-3-2 15,-2 0 1-15,-29 0 1 0,29 0 1 16,-1 0-2-16,-3-3 1 0,29 1-1 16,-29-3 0-16,1 1 0 0,2 1 0 0,-1-2-2 15,0 3 1-15,4 1 2 0,0 1 0 16,-2-1 1-16,-1 1 0 0,-31 0-3 16,29 0 1-16,-4 0 0 0,1 0 0 0,0 0 0 15,1 0 0-15,-1 0-2 0,3 0 1 16,-1 0 0-16,1 0 1 0,2 0-1 0,5 0 0 15,-1 0 1-15,0 0 1 0,-1 0-2 16,3-1 1-16,28-1 0 0,-30-4 0 16,1 2 1-16,-1-3 1 0,70-11-3 15,-59 11 1-15,2 4 2 0,2 2 0 0,0 1-1 16,-4 0 1-16,3 0-3 0,-3 0 1 16,2 0 2-16,-3 0 0 0,1 0-2 15,1 0 0-15,3-3-1 0,3-1 0 0,0 0 0 16,1-8 0-16,-5 5-14 0,-1-2 2 15,4-1-102-15,47-12-202 0</inkml:trace>
  <inkml:trace contextRef="#ctx0" brushRef="#br0" timeOffset="7175.75">24123 7638 514 0,'57'0'256'0,"-5"1"-194"15,1 0 1-15,3 3-26 0,232 22 1 16,-220-19-42-16,79 4 1 0,10 1 9 16,20 7 1-16,34 13 53 0,120 27-20 15,-7-24-35-15,-135-18 0 16,-39 0-3-16,-11-8 0 0,-7-3-7 16,-6-1 0-16,7-3-59 0,44 1-137 15</inkml:trace>
  <inkml:trace contextRef="#ctx0" brushRef="#br0" timeOffset="8003.26">27974 7803 965 0,'-8'0'355'0,"3"0"-315"0,3 0 1 16,10 0 96-16,20 0-57 0,15 0-69 15,24 0 0-15,72-1-10 16,123-6 1-16,-112-2-24 0,0 9-1 0,0 0-17 15,4-4 1-15,-3 2 27 0,-21 1 1 16,-7 1 1-16,-14 0-1 0,-9 0-68 16,-22 0 0-16,-15 0-94 0,-28 0-1 0,-12-2-313 15</inkml:trace>
  <inkml:trace contextRef="#ctx0" brushRef="#br0" timeOffset="12180.24">6616 8914 568 0,'-6'0'236'0,"0"0"-212"0,3 0 0 0,2 0 9 15,2 0 0-15,5 0 77 0,0-1-8 16,13-4-64-1,23 1 1-15,52-5 34 0,121-12-29 16,-20 4-39-16,-49 2 2 16,-14 3-5-16,-4 2 0 0,0 4-2 0,2 2 1 15,4 1 4-15,7 3 0 0,-1 0 0 16,-11 0 0-16,-6 0-5 0,-4 0 0 0,-2-1-12 16,-2-10 0-16,-2 4-55 0,-14 4 1 15,-8 1-116-15,-11-10 1 0</inkml:trace>
  <inkml:trace contextRef="#ctx0" brushRef="#br0" timeOffset="12743.39">10287 8785 573 0,'-6'2'206'0,"4"0"-129"16,15 1 100-16,21-1-31 15,145-2-106-15,-127-5 0 16,70-8-17-16,99-5-22 15,25-5-9-15,-76 9 1 0,-19 3-10 16,-10 8-1-16,-1 0-64 0,1-3-1 16,17-7-214-16</inkml:trace>
  <inkml:trace contextRef="#ctx0" brushRef="#br0" timeOffset="19012.21">6323 10021 507 0,'-3'-3'193'0,"0"2"-135"16,4 2 19-16,-1-1-60 16,0 0 2-16,0 0 2 15,0 0 1-15,4 0 2 0,0 0 1 0,19-2 16 16,20 2 3-16,9 0-16 16,11-1 1-16,12-1-8 0,1 1 2 15,2-3-12-15,90 0 0 0,-72-3-5 16,9-2 1-16,1 2 1 0,10 2 0 0,3 4-5 15,-12 1 1-15,4 0-2 0,-5 0 1 16,7 1 14-16,9 6 2 0,23 5 17 16,86 10-14-16,5-14-17 15,-74-8 0-15,-21 0-1 0,-6 1 0 16,1-1 1-16,0-2 2 0,1-5-2 16,4-14 0-16,2 0 0 0,-11 9 0 15,-1 2 1-15,-4-10 1 0,-1 1-2 16,0 0 1-16,0 4 0 0,-6 3-1 0,-2 2-6 15,-9 7 0-15,-4 1 2 0,-4 2 0 16,0 0-10-16,-6 0 0 0,10 2-73 0,47 8-51 16,-18 15 9-1,-61-17 1-15,-14-5-116 0,-15-7 1 0</inkml:trace>
  <inkml:trace contextRef="#ctx0" brushRef="#br0" timeOffset="34284.14">19550 10623 695 0,'0'-34'342'0,"-3"24"-221"0,3 5-43 16,0 2 2-16,0 5-8 0,3 8 0 15,-1 7-7-15,9 49-43 16,1 5-18-16,5 57 0 0,-11-56 0 15,0-17 0-15,0 25-8 0,-4-26 1 16,-1-4-27-16,-1-57-1 0,0 46-33 16,2-6-1-16,-2-12-9 0,3-4-1 0,-3-16-133 15,0-39 70-15,0 28 110 16,0-40 2-16,-5-18 16 0,-3-17 2 16,-15-84 8-16,10 64 1 0,7-3 13 15,9 3-1-15,6 9 18 0,14 31-1 16,5 16 2-16,4 29-1 0,18 11 49 15,17 20-2-15,-3 15-49 16,-44-8 2-16,-6 3-7 0,32 40 0 16,-27 9-11-16,-14-22 2 0,-10 20 3 15,-8-21-10-15,-1-8-7 16,-38 115 1-16,29-106 0 0,2-10 0 16,5-9-1-16,1-5 0 0,9-10-11 15,3-8 1-15,6-5 9 0,0 1 0 0,10-2 2 16,32 1-1-16,-2-1-2 15,9 0 1-15,-32 0 1 0,19 0 1 16,-30 3 6-16,-3 0 0 16,17 9-3-16,-19 12-1 0,-25 16 0 0,-8-5 0 15,-3 0-1-15,-28 16 1 0,21-21-7 16,-2-8 0-16,4-10-41 0,-3-4 0 0,6-6-99 16,2-2 1-16</inkml:trace>
  <inkml:trace contextRef="#ctx0" brushRef="#br0" timeOffset="34576.14">20315 10586 327 0,'29'-16'218'0,"-12"4"-181"16,-2 7 1-16,-2-1-17 0,22-11 0 15,-21 12-3-15,-8 0-1 0,-6 4-14 0,-6 2 0 16,6-1-9-16,0-1 0 0,-6 0 3 15,0 1 0-15,-28-8 8 0,-3 12 0 0,11 7 11 16,0 1 1-16,4 4 16 0,-11 14 2 16,16-5 1-16,0 3 0 0,6-2-2 15,3 3 1-15,4 16 69 0,4-11 15 16,0 22-72-16,1-26 1 16,4 6-1-16,4 70-33 15,19 50-35-15,-14-84-134 16,3-19-53-1,-16-56 1-15</inkml:trace>
  <inkml:trace contextRef="#ctx0" brushRef="#br0" timeOffset="34831.14">20272 10936 609 0,'0'-3'339'0,"3"-1"-260"0,6-1 0 15,-1 2-28-15,21-8 1 0,-1 3-36 16,4 2 2-16,-1 2-18 0,1-2 1 0,-1 5-51 15,-2-1 1-15,-6 2-59 0,-17 0 2 16,-3 2-66-16,0-1 2 0,13 5 26 16,-28-1 1-16,16 38 48 0,-24 2 141 15,-8 3 65 1,-24 27 0-16,28-44 67 0,-1-1 1 0,5-6 4 16,5-9-131-16,15-13-42 15,3 3 0-15,6-6-14 0,-4-5 1 16,-1 3-55-16,38-12 1 0,-1-11-102 15,-1-19 2-15</inkml:trace>
  <inkml:trace contextRef="#ctx0" brushRef="#br0" timeOffset="35252.65">20633 10521 668 0,'0'0'382'0,"0"12"-282"15,0 6 1-15,0 2-22 0,0 2 1 16,0 21-37-16,3 8 0 0,-3 22-14 15,0 53-31-15,3 98-9 16,5-153 1-16,1-16-47 0,-3-25 1 16,4-3-35-16,-4-6 0 0,1-17-88 0,-1 6 0 15,-1-26-154-15,-8-13 202 16,23-54 120-16,-19 47 1 0,1-44 56 16,-2 0 0-16,-3-75 88 0,0 64 0 15,3 2-20-15,0 7 2 0,6 7-50 16,5 25 1-16,0 10-24 0,5 22 1 15,-9 15-5-15,9-1 1 0,2 4-3 16,-3 4-1-16,-9 5-14 0,11 14-1 0,-7 6-15 16,-5 9 1-16,-5 3-34 0,-3-20 1 15,-2 25-49-15,-7-3-1 0,0 0-42 16,-14 20 0-16,-6-6 9 0,13-23 0 0,7-4 86 16,-1-6 1-16,9-3 120 0,4-14 51 15,7-1-73-15,6 12 0 16,8-14-17-16,-16-9 1 0,45 14 31 15,-14-4-1-15,2-1-50 0,7 1 0 0,-19-2-35 16,20 1 0-16,2 0-27 16,-4 0-1-16,1-2-70 0,-1 2 0 0,-10-4-336 15,-28-5 0-15</inkml:trace>
  <inkml:trace contextRef="#ctx0" brushRef="#br0" timeOffset="35536.64">21108 10401 688 0,'20'-8'257'0,"-4"1"-237"0,-3 0-1 0,7 1-1 16,76-24-23-1,-91 29-15-15,18-4 0 0,-15 4 0 16,12-3 1-16,-11 2 21 0,-7 2 0 15,5-1 5-15,-18 2 0 0,10 2 5 16,4 0 2-16,-5 9 49 0,-2 43 58 16,-3-3-66-16,5-20 1 15,-1 35-24-15,1 7-1 0,7 89-57 0,12-2-14 16,9 27-196 0</inkml:trace>
  <inkml:trace contextRef="#ctx0" brushRef="#br0" timeOffset="39323.65">4684 12909 538 0,'-52'0'262'0,"30"0"-217"0,4 0 1 0,9 0-5 16,1 0 0-16,-18 0 3 0,17 0 0 16,3 0 17-16,19 0 1 0,-3 0 46 15,12 1-31-15,52 4-34 16,-29-3 0-16,44 2-12 0,14-2 0 15,144 4 7-15,5-14-13 0,23-21-19 16,-100 15 1 0,-30 7-3-16,-9-3 1 0,-1 3-4 15,-5 6 1-15,-3 1 1 0,-17 0 1 0,-10 0-5 16,-18 0 1-16,-10 0-2 0,-17 0 1 16,-6 0-5-16,-17 3 0 0,-36-2-31 0,32 1-36 15,-8 3-13 1,-17-4 1-16,15 5-144 0,-18-6 1 0</inkml:trace>
  <inkml:trace contextRef="#ctx0" brushRef="#br0" timeOffset="40631.65">11396 12709 668 0,'-38'2'248'0,"13"8"-140"0,11-2 53 16,7-7-72 0,-17 13-42-16,32-14-30 15,3 0-1-15,7-1-2 0,53 6 1 16,-20 0-4-16,-21-3 0 0,33 3 15 15,8 0-1-15,12-2-1 0,104-2-1 0,-47-1 10 16,113 0-20-16,15 0-10 16,-91 0 0-16,-22 3 0 0,3 2 0 15,2 7 1-15,-10 13 1 0,2 2-1 16,2-10 0-16,1 0 0 0,0 8 0 0,2-3 6 16,7-12 0-16,3-8 10 0,13-1 0 15,0-1-11-15,-2-2 0 16,-3-1 7-16,6-8 0 0,-1-1-5 0,-17 1 1 15,3 1-6-15,-7 6 1 0,0 0 0 16,-12-3 1-16,-9-3-5 0,-16 8 1 0,-10 2-7 16,-15 0 1-16,-13 0-61 0,-21 0 0 15,-11 2-130-15,-24 8-1 0</inkml:trace>
  <inkml:trace contextRef="#ctx0" brushRef="#br0" timeOffset="48695.84">5274 14079 352 0,'20'-11'161'0,"1"1"-132"0,-2 0 15 16,-2 5 1-16,35-17 5 0,-11 6 1 15,-27 15 4-15,15-1 1 0,-1 0-29 0,1 2 0 16,-3 0-18-16,-1 0 0 0,-5 0-1 15,-11 0 0-15,10 0 7 0,-1 0 1 0,-1 0-1 16,0 0 1-16,6 0 8 0,4-2-6 16,5-3-9-1,19-1 1-15,-18-1 37 0,-4 6 1 0,3-1 7 16,-15 2 0-16,20 3-19 16,6 7-26-16,1 2 19 15,24 13 0-15,-31-12-17 0,-2-5 2 16,0-3-11-16,1-5 0 0,2 0-1 15,-17 0 1-15,21-2-4 0,7-2 1 0,2 0 4 16,3 0 0-16,2 1-1 0,1 3 1 16,-3 5 1-16,-3 5 1 0,27 11 2 0,-30 1 0 15,23 8-1-15,-22-9 0 0,-4-8-5 16,5-6 0-16,4-7-2 0,2 0 0 0,-23-3 1 16,-3-4 1-16,35 2-2 0,2-5 1 15,4 0 8-15,3 3 1 16,69 2-2-16,-73 5 0 0,10 0 43 0,42 6-21 15,-4 17-26 1,-39-8 1-16,-12-6-7 0,-4-5 1 0,0 0-1 16,1-4 1-16,2-3 2 0,2-14 1 15,-68 16 0-15,106-24 0 0,3-1 1 16,-34 21 1-16,2 5-2 0,0-1 1 0,0 0-2 16,-7 2 0-16,-4 4-4 0,-6 0 1 15,4 3-31-15,27 2-115 0,-17-7-61 16,-100-6-1-16</inkml:trace>
  <inkml:trace contextRef="#ctx0" brushRef="#br0" timeOffset="51060.32">10261 13397 801 0,'12'0'335'0,"-1"-1"-322"16,-3-2 0-16,4 0-12 0,10-2 1 16,2-2-36-16,13-5 2 0,-9 3-100 15,1-3 0-15,-20 2-125 0,29-14-1 0</inkml:trace>
  <inkml:trace contextRef="#ctx0" brushRef="#br0" timeOffset="51191.83">10614 13269 395 0,'-26'33'344'0,"8"-6"-246"0,5-2 0 0,0 1-22 16,-41 109 0-16,43-107-39 0,-6 24 0 16,-1-7-28-16,5-1 0 0,3-7-11 15,1-5 0-15,2-6-60 0,4-20 0 0,0 1-131 16,2-1-1-16</inkml:trace>
  <inkml:trace contextRef="#ctx0" brushRef="#br0" timeOffset="51491.32">10431 13741 407 0,'13'-11'272'0,"0"6"-206"0,-3 3 1 15,2-2-30-15,21-6 2 0,-9 7-27 16,0 0 2-16,1 1-10 0,1 1 0 0,-3-2-3 15,3 3 1-15,-14 3-17 0,7 0 0 16,-2 3-40-16,-5 3 0 0,-1 9-43 16,-20-19 1-16,17 32 1 0,-11-24 1 0,-10 22 33 15,-7-5 0-15,-7 13 9 16,-38 36 163-16,17-19 75 16,10-22 1-16,15-13 130 0,3-5-122 15,17-13-132-15,1 1 1 16,-2 3-33-16,13-10 2 0,-1-1-24 15,4 1 0-15,54-24-7 0,-20 7 1 0,37-9 0 16,-17 12 1-16,31-12-122 0,23-13-297 16</inkml:trace>
  <inkml:trace contextRef="#ctx0" brushRef="#br0" timeOffset="51791.82">11100 13532 749 0,'0'-2'355'0,"1"-4"-315"0,2 3 0 15,0-3-25-15,0 0 0 0,10-12-15 16,-1 3 1-16,11-9-17 0,5-3 0 16,-10 13-45-16,1 3 0 0,-12 2-5 0,9-4 1 15,0-7 34-15,-13 16 2 0,2-5 27 16,-13 18 1-16,13-17 11 0,-5 7 0 0,0 1 15 15,-2 0 0-15,-2 0 47 16,-7 8-4-16,0 5-44 16,-30 21-1-16,16 10-11 0,-4 21 2 15,6-16-7-15,-1 0 0 0,-2 1-7 16,2 1 0-16,3-2-36 0,1-8 0 0,8-12-87 16,2-8-1-16,10-12-90 0,0-8-1 15</inkml:trace>
  <inkml:trace contextRef="#ctx0" brushRef="#br0" timeOffset="51895.32">11040 13832 435 0,'7'0'372'0,"1"9"-153"16,-2 3-101-16,-1-2-102 16,10 18 0-16,-6-8-24 15,-4-8 1-15,-3-9-80 0,1 0 0 0,1 4-134 16,-4-6-1-16</inkml:trace>
  <inkml:trace contextRef="#ctx0" brushRef="#br0" timeOffset="52179.82">11235 13792 695 0,'4'-5'377'0,"1"2"-300"16,1 2 0-16,2-2-32 0,15-8 0 16,-2 2-25-16,5 1 0 0,-3 3-12 0,2 1 1 15,-2 4-7-15,2 0 1 0,-4 0-4 16,-2 0 0-16,-15 2-4 0,2 3 0 16,8 3-9-16,-7 2 1 0,-14-6-29 0,10 24-42 15,-17 1 16 1,-5-8 0-16,-11-3-3 0,-14 0-1 15,27-9 47-15,-35 14 0 0,21-5 34 16,5-4 1-16,18-10 10 0,2-1 0 0,-6 2-7 16,1-1-1-16,3-1 0 0,19-7 0 15,-14 5 35-15,6-1-27 16,1 0-18-16,0 0 1 0,7-2-26 16,42-7-94-16,-30-3-40 15,-14 5-1-15</inkml:trace>
  <inkml:trace contextRef="#ctx0" brushRef="#br0" timeOffset="52340.82">11173 13866 529 0,'0'0'252'0,"0"6"-218"0,0 1-35 15,2 0 1-15,-2-2-124 0,1 5 0 0</inkml:trace>
  <inkml:trace contextRef="#ctx0" brushRef="#br0" timeOffset="56699.82">12961 13689 210 0,'-5'0'-9'0,"5"-5"-114"15</inkml:trace>
  <inkml:trace contextRef="#ctx0" brushRef="#br0" timeOffset="57404.32">13293 13435 845 0,'-8'0'353'0,"7"0"-324"16,1 0 1-16,6 0 12 0,3-3-26 15,8-2-18-15,23-7 1 16,21-5-28-16,-22 6 2 0,1 1-17 16,1 1 0-16,4 1-104 0,-2 5 71 15,-31 4 74-15,14 1 1 16,-4 15 19-16,-24 7-1 0,-7 33 47 0,1-25 6 15,-1-4-36 1,-2 20 1-16,-3 4-15 0,2 12 2 0,9-27-18 16,2 1 0-16,-1-24-6 0,2 17 1 15,0-3-31-15,2-1 2 0,1-5-58 16,-2-15 1-16,6 18-107 0,-7-23 1 16</inkml:trace>
  <inkml:trace contextRef="#ctx0" brushRef="#br0" timeOffset="58248.34">13716 13056 496 0,'-5'0'283'0,"3"1"-201"0,4 1-1 16,-4 7-21-16,4 6 0 0,-1 17-26 16,6 4 0-16,8 31-19 0,-4-17 0 0,2-3-10 15,-3 6 1-15,1 0-1 16,-3 0 1-16,-1-3-3 0,-4-3 1 0,3 0-2 15,-6-25 0-15,2 21-2 0,-1-3 1 16,-1-6-1-16,0-6 0 0,0-5-9 16,0-5 2-16,0-6-7 0,0-9 0 0,0 7 2 15,0-6 1-15,0-15 4 0,0 14 0 16,0-5 3-16,0 1 0 0,0-4 2 16,0-2 0-16,0 3 1 0,2 1 1 0,-2-3 1 15,4-37 1-15,-5 69 3 0,1-26 0 16,1-9 2-16,-1 9 1 0,3-1 0 0,-3-3 1 15,0 4-5-15,0-3 0 16,1 3-2-16,-1-1 1 0,0 0-3 0,0 0 1 0,0-1-1 16,2 2 0-16,-2 0 0 15,0-1 0-15,0 1 2 0,0-3 0 0,0 3 1 16,0-1 0-16,0 1-2 0,0-2 0 16,0 2-2-16,0 0 0 0,0-1-1 15,0 1 1-15,0 0 0 0,0 1 1 0,0-1-3 16,0 0 1-16,0 0 0 0,0 0 0 15,0 0 3-15,0 0 1 0,0 0-2 16,0 0 0-16,0 0 0 0,0 0 0 0,0 0-3 16,0 0 1-16,0-1 0 0,0 0 0 15,0-1 0-15,0-1 1 0,0 0 1 16,0-1 0-16,0 0-2 0,0-3 1 16,5-32 2-16,-5 31 0 0,3-6-1 0,-6 30 1 15,6-25-1-15,3-13 0 0,-9 35 0 16,5-15 0-16,-2 2-2 0,1-5 1 0,1 2 3 15,-2 5 1-15,1-4-2 0,2 1 1 16,-1 0-2-16,0 0 1 0,-2 1-2 16,4-1 0-16,-4 1-1 0,3-2 1 0,-3 2-1 15,0-1 1-15,3 1 4 0,-3-2 0 16,0 2-7-16,1 0 1 0,1-1-8 16,-2 2 1-16,0-1-8 0,0 0 0 0,0 0 0 15,0 0 0-15,0 2-17 16,-2-2 0-16,2 0-27 0,0 0-1 0,0-2-3 15,0 2 0-15,0-2-8 0,0-3 2 16,0-1 8-16,2 3 2 0,1-4 30 0,3-35 2 16,8 25 24-16,-3 8 0 0,-8 2 15 15,3-3-1-15,5-7 22 0,-10 13 1 0,7-11 4 16,-8 11 1-16,0 9-1 0,2-9 2 16,-1 3 15-16,5-3 1 0,-2 2 3 15,3-1 2-15,-1 2 1 0,2 0 0 0,38-13 45 16,-18 35-17-16,7 19-65 15,-7 31 0-15,-19-33-14 16,-2-1 1-16,0-7-16 0,-4 4 0 16,-3-14-150-16,3 14-196 15</inkml:trace>
  <inkml:trace contextRef="#ctx0" brushRef="#br0" timeOffset="58523.83">14227 13644 588 0,'0'0'346'0,"1"0"-262"16,1 0 0-16,1-3-45 0,3 0 2 0,11-6-28 15,0-2 0-15,18-9-9 0,-13 4 0 16,13-12-18-16,-13 11-1 0,-15 7-18 16,7-10-1-16,0-8 13 0,-12 23 0 15,-6 3 13-15,3-8 1 0,-8 6 7 16,7 11 1-16,-7-6 10 0,-31 1 0 0,3 17 7 15,13 5 0-15,-9 16 4 0,19-11 0 16,2 1 0-16,6 1 1 0,1 0-7 0,4-2 1 16,2-17-14-16,1-2 1 0,3-3-16 15,7 22 0-15,13-12-54 0,14-9-1 16,-23-9-71-16,19-2 0 0</inkml:trace>
  <inkml:trace contextRef="#ctx0" brushRef="#br0" timeOffset="58972.34">15171 13474 489 0,'-18'0'377'0,"4"4"-276"16,2 3 0-16,1 1-21 0,-23 20 0 0,2 15-9 16,11-7-1-16,2 1-25 0,8-3 1 15,5-4-32-15,1-4 2 0,5-5-17 16,0-12 1-16,2-4-14 0,1 1 2 0,5 9-32 15,9-6 1-15,-17-18-14 0,9 13 0 16,20-3 1-16,-15-9 0 0,9-9 26 16,-8-5 1-16,-4 2 22 0,5-14 1 0,-6 16 7 15,-2 1 0-15,-2 15 13 0,-3-3 2 0,11-3 31 16,-16 12 0-16,7 5 31 16,8 9 13-16,22 19-65 15,-20 3 0-15,-4-2-22 0,-6-11 0 16,3-7-36-16,-4-11 0 0,7 16-61 15,-8-21 1-15,3 5-78 0,-2-8-1 0,-14-28-423 16</inkml:trace>
  <inkml:trace contextRef="#ctx0" brushRef="#br0" timeOffset="59327.33">15403 13489 539 0,'0'0'351'0,"0"4"-259"0,0 1 0 0,0 4-19 16,2-1 0-16,0 17-14 0,1-2 1 15,4 15-25-15,-4-7 1 0,0-15-15 16,0 14 0-16,5 17-14 0,-5-33 1 0,2 11-7 16,-1-14 0-16,4 19-8 0,-7-25 0 15,4 5-16-15,-3-7-1 0,1 4-15 16,-3-14 0-16,0 3-23 0,6 0 1 0,-3-4-5 16,20-37 1-16,-8 4-6 0,1-5 49 15,0 5 19 1,0 7 1-16,-10 29 30 0,8-11 63 15,0 12-36 1,-11 4 1-16,7 7 26 0,-14-4-51 16,19 8-24-16,-11-7 1 15,-11-9-1-15,15 10 1 0,1-4-4 0,-3 0 0 16,-3 2-3-16,45 14 1 0,-73-26 14 16,31 10 1-16,2 0 11 0,0 2 1 0,-8-1-11 15,3 0 1-15,-3 1-23 0,4 0 0 16,-1 3-176-16,-3-6-258 15</inkml:trace>
  <inkml:trace contextRef="#ctx0" brushRef="#br0" timeOffset="59723.85">15585 13629 253 0,'-2'0'206'0,"2"1"-104"16,0 2 0-16,-2 3-8 0,1 5 0 0,1 3-43 15,-2 11 1-15,2 11-34 0,0-24 1 16,2 10-18-16,-1-1 1 0,3-3-39 15,0-2 0-15,-1-5-59 0,1-9 0 16,-3-1-116-16,5 1 1 0</inkml:trace>
  <inkml:trace contextRef="#ctx0" brushRef="#br0" timeOffset="59883.33">15775 13571 527 0,'5'0'325'0,"-2"0"-228"15,-3 0 2-15,4 1-16 0,-1 2 1 16,3 2-38-16,-1 5 0 0,3 10-28 0,1 11 1 15,-6-8-17-15,0-2 1 0,0 2-58 16,-1-1-64-16,1-5-44 16,-3-14-85-16,0-3 73 15,0-7 0-15</inkml:trace>
  <inkml:trace contextRef="#ctx0" brushRef="#br0" timeOffset="60334.83">15804 13364 207 0,'0'-6'111'0,"2"3"-95"16,-1 3 0-16,1 2-8 0,-2-2 1 0,0 1-9 16,7-1 1-16,-7 3 2 0,3 1 1 15,30 27 116-15,-18 8 96 0,-3 0-111 16,-2 6 0-16,-3-5-20 16,-2-4 0-16,-2-3-18 0,3 2 0 0,-4-21-20 15,1 15 0-15,-2-5-23 16,2 1-1-16,0-5-17 0,2 5 1 15,-2-21-11-15,-3 0 1 0,3 7-10 0,-3-10 0 16,0-6-7-16,2 8 2 0,0-8-16 16,0 2 1-16,0-3 8 0,13-27 1 0,-7-5 9 15,1 12 1-15,-3 1 7 0,5 0 0 16,-3 2 8-16,2 7 0 0,-7 12 11 16,1 0 0-16,5-6 15 0,-6 7 0 0,-6 8 41 15,6-2-13-15,1-6-38 16,-1 8 1-16,-3-4-16 0,2 1 0 15,1 2-17-15,-3-4 2 16,3 2-9-16,0 0-1 0,2-2-28 0,-2-4 5 16,0 3 33-1,6-3 1-15,-3 0 8 0,-1-1 0 16,9 1 22-16,37-20 0 0,-40 24 44 0,2 13-8 16,3 15-47-1,-26-31 0-15,30 41-29 0,-17-18 2 0,-3-16-44 16,0-2 0-16,6 9-82 0,-6-21 0 15,2 4-82-15,3-4 2 0</inkml:trace>
  <inkml:trace contextRef="#ctx0" brushRef="#br0" timeOffset="60647.83">16334 13537 290 0,'2'-2'250'0,"-2"2"-182"0,0 0 1 16,0 0-11-16,0 0 0 16,0 0-7-16,0 0 1 0,0 0-4 0,0 0 0 15,0 0-3-15,0 0 1 0,0 4 5 16,-2-3 0-16,1 4 21 0,-2 4 0 15,-13 35-16-15,7-16 0 0,4-1-35 0,2 3 2 16,3-5-22-16,-3 2 0 0,3-9-9 16,0-3 0-16,3-12-29 0,4 5 0 0,6-4-40 15,-18-11 2-15,7 3-14 0,4 1 1 16,2-7 21-16,39-37-1 0,-34 13 49 16,-4 1-1-16,2 4 42 0,-3 2-1 0,-2 8 33 15,-3 13 0-15,7-11 8 16,-10 16 0-16,0 1 20 0,0 5-1 0,0-3-21 15,0 0-1-15,3 8-42 0,2 20 1 16,-3 9-13-16,-2-5 0 0,0-5-12 16,0-18 1-16,0-1-53 0,1 12 2 0,1 1-35 15,-1-20 0-15,-1-3-78 0,-1-14 0 16,2 12-55-16,-1-8 2 0</inkml:trace>
  <inkml:trace contextRef="#ctx0" brushRef="#br0" timeOffset="60863.83">16483 12980 651 0,'3'-2'333'0,"0"2"-234"0,-3 0 1 16,0 5-19-16,6 1 1 0,-1 14-29 15,-2 7 0-15,0 24 39 0,3 26 8 16,-3 10-53-16,4 124 0 16,-2-128 35-16,6 36-17 15,6-8-53-15,-11-66 2 0,2-15-8 16,1-3 1-16,3-4-10 0,-8-18 1 15,3 8-10-15,-4-10 0 0,5 5-43 0,-8-13 0 16,2 2-123-16,2-3 2 0,28-18-227 16</inkml:trace>
  <inkml:trace contextRef="#ctx0" brushRef="#br0" timeOffset="61623.83">17702 13372 674 0,'-19'18'333'0,"3"15"-219"0,6-9-73 16,3 0 1-16,-22 81-24 0,29-85 1 0,0 14-16 15,0-23 1-15,3 0-5 0,1 12 0 16,6-5-1-16,-1-6 0 0,17-1-13 15,-7-8 1-15,-9-6-19 0,24-5 2 0,-12-11-20 16,-2-7 1-16,11-35-6 0,-13 13 1 16,1-8 6-16,-4-2 0 0,-1-30-20 15,-1-30 59-15,-10-11 41 16,1 63 0-16,2 21 22 0,-6 17 1 16,3 12 55-16,-5 32-9 0,6-5-69 15,-6 2 1 1,9 42-13-16,-4 1 1 0,1 7-11 0,-1 3 1 15,3 89-6-15,5-32-22 16,1-30-59-16,-4-46 1 0,-2-18-54 16,3-20-1-16,-8-8-101 0,4-1 1 15</inkml:trace>
  <inkml:trace contextRef="#ctx0" brushRef="#br0" timeOffset="61727.32">18125 13530 483 0,'0'11'287'0,"0"6"-212"0,0 2 2 0,0 0-41 15,0-1 0-15,0 12-55 16,1 0 1-16,-1-7-113 0,2-19 1 0</inkml:trace>
  <inkml:trace contextRef="#ctx0" brushRef="#br0" timeOffset="62075.33">18251 13342 351 0,'-8'-3'239'0,"5"1"-211"0,2 2 2 16,-2 4-29-16,0 0 0 0,-1 3-33 15,1 5 1-15,0 15-42 0,3 23 93 16,2-25 47-16,1-2 2 16,2 46 50-16,1-22 1 0,0-4-31 15,3-5 2-15,2 19-47 0,-2-29 1 16,2-6-26-16,0-7-1 0,1-5-12 16,5-6 1-16,-11-8-27 0,20-3 0 0,-6-12-23 15,-2-13 0-15,12-34-8 0,-9 6 1 16,-1-9 2-16,-3-5 0 0,-5-7 23 0,-4-2 1 15,-5 0 35-15,-2 3-1 0,-1 8 43 16,0 13 0-16,0 13 19 0,-1 64 0 0,1-27-33 16,-3-25 0-16,0 44 35 0,3 34-22 15,-12 24-31 1,10-23 0-16,2 44-10 0,3 101-1 0,3-96-14 16,-1-19 1-16,4-7-37 0,3-12 0 15,5-4-38-15,-4-13 2 0,-8-29-62 16,5 11 1-16,-4-10-111 0,-4-15 1 15</inkml:trace>
  <inkml:trace contextRef="#ctx0" brushRef="#br0" timeOffset="62320.34">18646 13530 533 0,'0'-3'378'0,"0"2"-297"0,0 2 1 16,0-1-23-16,0 0 2 0,0 3 10 16,0 4-53-16,0-4-28 15,0 12 1-15,0-24-7 0,0 14 0 16,4-3-20-16,-4 0 0 0,3-4 9 15,2 1 2-15,3-5 20 0,7-3 1 16,39-16 15-16,-20-3 1 0,-14 20 27 0,1 6 1 16,-13 4 27-16,7 5 1 0,-4 6-4 15,1 9 1-15,0 28 18 0,-12-21-50 16,3 15-32 0,-3-2 1-16,0-32-57 0,0 21-1 0,0-25-68 15,0-6 0-15,0-3-41 0,0-9 0 16,0-19-248-16</inkml:trace>
  <inkml:trace contextRef="#ctx0" brushRef="#br0" timeOffset="62695.82">18924 13141 300 0,'6'-33'290'0,"0"17"-127"0,-3 9-74 15,0 2-60 1,8-14 0-16,-9 20-22 0,-2 5 0 16,0 1-42-16,0-4 0 0,0-1-65 15,4 10 0-15,2 36-38 0,-6-28 0 0,0-9-73 16,0 18 203-16,0-4 92 15,0-15 2-15,0-1 28 16,-3 8 0-16,0 1-44 0,-3-4 1 0,-2-7-58 16,13-17 2-16,-5 10-27 0,0 0 2 15,-2 7-20-15,2-7 2 0,4-4 14 0,-3 3-1 16,5 1 13-16,0-1 1 0,0-1 15 16,43-13 1-16,-30 9 31 0,1-1 1 0,-1 1 10 15,-12 4 1-15,8-4-23 0,-3 3 0 16,4-2-5-16,-14 4 2 0,-9 4 19 15,7-3 0-15,7-3 10 0,-7 3 2 16,0 0 11-16,-2 6 15 16,13-4-38-16,-17 18 0 0,-4 25 43 15,2 9-18-15,0-4-57 16,6 0 1-16,1-4-12 16,4-16 0-16,5-16-2 0,8 1 1 0,20-2-28 15,22-7 0-15,-32-8-109 0,26-3 0 16,-23-5-174-16,54-17 0 0</inkml:trace>
  <inkml:trace contextRef="#ctx0" brushRef="#br0" timeOffset="62979.4">20035 13229 207 0,'-13'-10'400'0,"0"7"-236"16,3 2-1-16,1 0-76 0,-14-3 1 15,-5 12 69-15,-15 21-11 16,-6 33-101-16,32-13 0 16,14 3 5-16,1 6-33 0,10-5-17 15,-2-42 0-15,5-2-40 16,6 13-1-16,27-8-172 0,-19-25-114 15,22-16-142-15,35-38 141 16,-22-29 230 0</inkml:trace>
  <inkml:trace contextRef="#ctx0" brushRef="#br0" timeOffset="63519.32">20183 13248 326 0,'0'-7'397'0,"-1"2"-274"0,-1 4 2 0,-1 2-54 16,5 2 1-16,-4 1-11 0,2-3 0 0,-3 5 1 15,-17 26-1-15,17 9-11 0,3-10 1 16,0 0-21-16,0 3 0 0,0-13-7 15,0 15-15-15,3-4-10 16,-3-25 1-16,0 1-9 0,4 10 1 16,-1-8-19-16,5-9 0 0,-6-23-6 15,4 18 0-15,38-51-4 0,-13-7 1 0,-2 10-5 16,5 0 9-16,0 15 23 16,-10 17 0-16,-11 15 4 15,-10 3 0-15,9-1 11 0,-6 3 0 0,-3 1 26 16,-7 8 19-16,7-1-3 15,6 22 0-15,-9 9 1 16,0-14 1-16,-3-11 5 0,3 11-37 16,0-3-13-1,0-14 0-15,3-2-21 0,6 15-43 16,2-20 31-16,-14-21-1 16,9 21 18-16,-1-4-1 0,-1-6 4 0,4-5 0 15,24-34 3-15,-32 36 1 0,0 3 1 16,0 6 1-16,0 0-6 0,0 3 2 0,0 0-10 15,0 2 0-15,0-4 8 0,0 2 2 16,0 2 2-16,0-2 1 0,0 0 2 16,0 0 0-16,0 0 2 0,-1 0 0 0,1 1 0 15,0 2 1-15,0-1 5 0,-2 2 1 16,2 3 7-16,0 0-1 0,0-2-3 16,-4 39 1-16,4-31-5 0,0-6 1 15,1-4-3-15,2 6 1 0,2 0-7 16,-3-19 0-16,3 9-12 0,2-2 1 0,2-10-2 15,-3 0 0-15,35-31 4 0,-36 19 1 16,-3 0 1-16,-9-1 0 0,0 15 1 16,-4-10 1-16,-10-3-22 15,8 20 0-15,-5 3-99 0,2 1 1 0,-5 0-166 16,-3-3-1-16</inkml:trace>
  <inkml:trace contextRef="#ctx0" brushRef="#br0" timeOffset="63851.33">21062 13257 634 0,'-34'0'300'0,"16"0"-275"16,5 0-1-16,1 1 8 0,-14 3 1 0,10 3 18 15,-5 9 0-15,12-1-18 16,2 1 1-16,4 5-11 0,0 0-1 0,3 1 10 16,6 0-1-16,1 3-1 0,-1-17 1 15,7 14-12-15,9 6 1 0,-16-20 10 16,11 17 0-16,-9-13 20 0,-8-7 0 0,2 6-13 16,-7 2 0-16,-3-7-18 0,-15 11 0 15,-3-6-13-15,-9-2 1 0,-4 2-6 16,-4-8 1-16,4-1-15 0,21-2 1 0,-17 0-131 15,23-4-149-15,-7-9 64 16,3-12 0-16</inkml:trace>
  <inkml:trace contextRef="#ctx0" brushRef="#br0" timeOffset="64047.33">21110 13329 936 0,'0'39'474'0,"2"-14"-388"0,-2-2 1 0,3-6-31 15,7 64 0-15,-6-71-26 0,7 13 0 0,-11-23 7 16,7 19 3-16,-5-13-26 16,-2-2 2-16,0 15-12 15,-12-14 1-15,4-16-3 0,-44 27 1 0,20-14-23 16,-5-2 2-16,-6-2-28 0,18-2-107 16,7 3-116-16,-38-2 1 15</inkml:trace>
  <inkml:trace contextRef="#ctx0" brushRef="#br0" timeOffset="64479.32">21819 13170 697 0,'35'-9'247'0,"-7"6"-247"0,-3-2 0 15,-1 2 1-15,93-13 1 0,-98 14-7 0,15-1 0 16,-21 2-58-16,2-4 1 0,8 0-70 15,-3-4 0-15,0 0 44 0,-19 5 1 0,-1 3 63 16,-12 7-1-16,17-12 27 0,-6 6 0 16,-7 0 37-16,-2 0 0 0,-27-9 85 15,13 9-1-15,-2 3 7 0,0 3 0 0,-9 7-34 16,13 4 0-16,7 3-22 16,-4 18 1-16,13-2-23 0,1 6 0 0,5-18-28 15,-1 20 0-15,2-21-20 0,1 16 0 16,3-1-21-16,2-9 0 0,13 9-94 0,-10-33-118 15,0-8 28 1,17 1 0-16,0-50-257 0</inkml:trace>
  <inkml:trace contextRef="#ctx0" brushRef="#br0" timeOffset="64931.83">22155 12847 237 0,'2'-89'350'0,"-2"47"-215"0,0 16-1 15,0 9 39-15,3-17-2 16,-3 49-91-16,3 6 1 15,-6 2-15-15,9 68 2 0,-3-23-27 16,0 5 0-16,-1 0-15 0,-2 75 2 0,0-77-16 16,-2-7 1-16,-1 0-10 0,-3-11 0 15,0-3-2-15,9-58 0 0,-8 43-23 0,2-8 1 16,2-10-63-16,2-19-39 16,10-37 9-16,7 21 21 15,19-65 65-15,-2 21 1 16,7 3 14-16,-18 36 2 0,-3 11 12 15,0 4 0-15,0 8 35 0,-3 0 1 0,-11 8 19 16,9 4 1-16,-6 7-23 16,2 4 0-16,3 12-23 0,-5-9 0 0,-5-19-8 15,-1 0 1-15,7 6-5 0,9-3 1 16,-14-12-8-16,20-2 1 0,-16-4 3 16,20-15 0-16,-7-2 5 0,13-18 0 0,-17 18 2 15,-3 4 1-15,-1 4 5 0,-4 0 0 16,-6 11 7-16,-4-1-1 0,10-12-3 0,-11 8 0 15,0 8-5-15,-3-7-1 0,-5 8 1 16,2 6 1-16,-37-16 23 0,0 26 9 16,5 11-21-16,-17 28-1 15,44-14-8-15,6-2 2 0,6-20-10 16,3 37 1-16,0-38-20 0,6 2 2 16,9 11-97-16,18 13-1 0,0-26-86 15,37-1 0-15,-7-15 131 0,7 0 0 0</inkml:trace>
  <inkml:trace contextRef="#ctx0" brushRef="#br0" timeOffset="65268.83">23902 12947 769 0,'-20'0'290'0,"6"3"-260"0,6-3 2 0,-2 4 10 15,-14 8 1-15,15 4-22 0,5 3 2 16,2 4-20-16,4-1 1 0,4 3-5 16,6-4 0-16,2-1 1 0,4-4 0 0,-2-3-1 15,0-1 0-15,-11-6 17 0,-5 3-7 16,2 11-7-16,-18 7 0 15,-13-10 0-15,-28 2 1 16,10-8-6-16,-1 1 1 0,-1-1-24 0,1-3-1 16,4 0-25-16,25-7 1 0,-19 0-15 15,26-2 0-15,1-3-88 0,-12-4 0 0,-2-11-41 16,19-11 0-16</inkml:trace>
  <inkml:trace contextRef="#ctx0" brushRef="#br0" timeOffset="65739.33">23717 13143 253 0,'33'-15'292'0,"0"2"-78"0,4 2-78 15,-3 0-109 1,110-41 0-16,-121 44-20 0,16-7 0 0,-2 0-7 16,-5-1 0-16,-4 1 1 0,-5 2 1 15,-8 4-5-15,-9 2 1 0,5-7-2 0,-9 14 1 16,-12 4 5-16,10-7 1 16,-3 1 3-16,-3 2 0 0,-5 0 4 0,-27-9 0 15,-1 17 3-15,12 0-18 16,4 7 1-16,17-10 1 0,-17 16 0 15,18-8 0-15,2 3 10 0,1-2 1 16,2 3 14-16,0 3 1 0,2 1 22 16,1 5 1-16,-1-10-4 0,2 34 1 0,-1-25 17 15,3 20-37-15,-1-1-20 16,-2-4 0-16,2-4-19 16,-4-11-37-16,4-11 18 15,-4-12 0-15,2-2-13 0,-3-16 0 16,9 5-20-16,22-46 32 15,-18 10 32-15,1-4 1 16,-2 13 12-16,-3 13 1 0,6-10 35 0,-4 22 12 16,-5 11-20-1,5-2 1-15,-8 8 3 0,-6 5 0 0,6-4-4 16,0 4 1-16,11 47-7 0,-12-29 0 16,-2-8-13-16,0-2-1 0,0-6-3 15,0-10-1-15,1 1-14 0,4 3 1 0,-5-15-30 16,7 9 1-16,27-22-54 0,8-22-61 15,16-19 29 1,-26 30 2-16,-9 7-64 0,-4 1 1 0,10 1-150 16</inkml:trace>
  <inkml:trace contextRef="#ctx0" brushRef="#br0" timeOffset="66207.34">24577 13027 348 0,'0'0'319'0,"0"1"-233"0,0 0 2 15,0-1-29-15,2 1 1 0,0-1 2 16,1 0-46-16,-2-1-12 15,2-1 0-15,3-3-2 0,-3 0 0 16,0 2 0-16,-1-3 0 0,-1 1 0 16,24-37 1-16,-28 39 9 0,-3-4 0 0,-3 18 11 15,7-19 0-15,-4 9 4 16,-2 2 0-16,-41-6-4 0,25 25-1 0,11 1-13 16,-2 20 2-16,15-27-6 0,-3 14 0 15,0-1-6-15,3-2 0 0,0-2-40 16,0-5 1-16,0-10-20 0,3-5 0 0,2 8-30 15,3-4 0-15,5 0-73 0,-13-16 1 16,26 8-195-16,-9-5 263 0,5-3 85 16,2 3 1-16,15-1 120 15,-17 5-1-15,-14-5 6 0,9-3 2 0,3-6-39 16,-9 0-1-16,-2 2-29 0,0-2 1 16,0 1-20-16,-1 2 1 0,-5-3-15 15,-1 0 0-15,-1-3-4 0,-1 1 0 16,0 1 2-16,0 0 1 0,0 5 50 15,-3 6-4-15,0-2-41 16,-3-9 0-16,3 25 2 0,-11-13 0 16,-18-8 4-16,16 20-1 0,-10 17 32 15,6 25 13-15,14-10-44 16,6-27 2-16,0 14-19 0,0-8 1 16,0-2-12-16,3-11-1 0,5 16-10 0,4-11 0 15,2 3 14-15,7 0 1 0,7-4-48 16,25 1 0-16,-21-18-254 0,-6-17-380 15</inkml:trace>
  <inkml:trace contextRef="#ctx0" brushRef="#br0" timeOffset="66528.08">24836 12993 796 0,'24'-5'367'0,"7"-1"-249"15,-2-1-22-15,-6 2-75 16,80-22-1-16,-91 25-21 0,5-6 0 16,-14 7-27-16,9-3-1 0,-10 3-50 15,-2-4 17-15,-6 5 15 16,1 0 0-16,1-2-24 16,-7-3 0-16,-40-13 42 0,25 16 0 0,3-1 53 15,0 3 2-15,17 4 21 0,-2-2 0 16,-12 9 15-16,8 10 1 0,21-19 22 15,-24 42 2-15,13-9 89 0,5-7-53 16,2 17-90-16,4-1 0 16,5-2-19-16,12 6 0 0,-6-30-7 0,15 4-1 15,-22-18-30-15,25 5 2 0,-21-9-112 16,12 0 1-16,-16-9-185 0,28-5 2 16</inkml:trace>
  <inkml:trace contextRef="#ctx0" brushRef="#br0" timeOffset="68136.08">26173 12185 778 0,'3'16'391'0,"-1"7"-308"0,1 1 0 15,-3 5-25-15,6 106 0 0,-6-104-34 16,5 33 1-16,1 13 9 0,0 50-15 16,-5-8-16-16,-1-54 1 15,-1-17-15-15,-4-6 0 0,-2-1-23 0,-2-11 0 16,9-36-7-16,-8 29-1 0,1-7-77 16,4-14 36-16,-4 3 66 15,14-23 1-15,-4 13 12 16,-3-28 0-16,19-13 11 0,1 16 1 15,17-13 7-15,-6 20 2 0,-16 20 12 0,17-8 1 16,-3 5 6-16,10 6 0 0,-30 2-6 16,-3 4 0-16,14 8-17 0,-10 3 1 0,-7 4-10 15,-1 0 0-15,0-2-23 0,-2-2 0 16,-2-3-56-16,0-2-19 16,0-9 30-16,2-1 0 0,-1-1 20 15,2-6 0-15,1 4 45 0,2 1 0 16,4-4 28-16,-1 1 0 0,42-26-5 0,-15 19 1 15,2-3-6-15,1 1 1 16,16-6-5-16,-16 5-1 0,-5-4-8 0,-2-1 0 16,-9-2-7-16,-16 12 1 0,7-9-9 15,-7-1 0-15,-5-12 2 0,-3 23 1 0,-8-10 6 16,-3 0 1-16,-6 5 13 0,-5 3 1 16,-12 0 10-16,27 9 0 0,-6 10 33 15,-24 24 16-15,3 32-45 16,24-21 0-16,8-10-15 0,4 2-1 15,4-20-14-15,1 14 1 0,3-19-48 16,5 13 0-16,15 1-39 0,13-12 0 0,-21-14-62 16,14 1 0-16,-8-15-249 0,46-21 137 15,-23 1 240 1,20-17 0-16,-46 44 99 0,-1-6 0 16,-6-4 67-16,-11 10 0 0,7-14 1 0,-10 19 0 15,-2 2-46-15,-2 3 1 0,-1-6-32 16,0 3 1-16,0 3-10 0,-7 2 1 0,-45 17 3 15,19 15-1-15,19-9-28 0,7-1 0 16,7-4-26-16,0-1 1 0,11-13-13 16,-3 0 0-16,16 14-30 0,2-11 1 0,3-3-2 15,19-2 0-15,-25-7-11 0,14 0 1 16,-16-3-59-16,15-1 1 0,13-5-13 16,-24-5 2-16,-1-2 47 0,-3 0 0 0,3-9 61 15,-10 10 1-15,-2-1 35 16,-4 10-1-16,0-11 2 0,-4 1 1 0,0-1-3 15,0 0 2-15,0 1 16 0,0 0 1 16,0 10 0-16,0 2 0 0,-3 1 46 0,-6-7 26 16,5 25-61-1,-3-10 1-15,-5 5-22 0,-36 32 1 0,41-12-26 16,4-4 2-16,3 0-12 0,0-6 1 16,0-5-5-16,0-10 0 0,3-3-19 15,4 9 1-15,-2-11-29 0,-2-7 0 0,5 3-9 16,27-8 0-16,-9-13 20 0,-7-1 1 15,10-23 16-15,-2 18 38 16,-19 23 31-16,0 3 0 16,19-12 78-16,-22 24-59 15,6 10-57-15,-10-5-1 0,-2-6-12 16,10 28 1-16,-7-20-7 0,2-11 1 16,1 13-81-16,-2-15 1 0,-3-7-60 0,3 10 0 15,-2-10-21-15,6-1 1 0,-3-2 62 16,37-41 0-16,-33 24 112 0,2 3 0 0,-3 5 98 15,-4 16 0-15,-1 2 35 0,2-4 0 16,-7 14-45-16,3-7 0 0,2 2-43 16,-1 3 1-16,2 33-36 0,-3-28 0 0,0-9-21 15,0-2 0-15,7 11-58 16,-4-21 0-16,-2 4-28 0,7 2 0 0,-1-3 5 16,48-31 0-16,-21-26-138 0,-4-2 48 15,-4 3 170 1,-8 21 1-16,-8 21 79 0,-1 2 2 0,-3 11 37 15,-5 5 2-15,-1-3-18 0,0 4 1 16,0 7-16-16,0-2 1 0,0 5-7 0,4 28 1 16,-1-9-1-16,6 19-1 0,8-16-17 15,6-2 2-15,28 18-3 0,-6-17 1 0,6-5-30 16,6 2-1-16,2-6-17 0,-4-6-1 16,-6-4-6-16,-8-3 0 0,-12-2-7 15,-4-4 1-15,-22-1-11 0,-1-1 0 16,-6-1-8-16,-3 0 2 0,-1 0-9 15,-6 2 2-15,-79 2-28 0,48-4 9 16,12 0-8-16,-27 0-1 16,4 0-60-16,9 0 1 0,17 0-47 15,14 0 2-15,16 0-56 0,-10 0-1 0</inkml:trace>
  <inkml:trace contextRef="#ctx0" brushRef="#br0" timeOffset="68387.58">28165 12889 499 0,'19'-2'330'0,"-4"-3"-277"0,-4 0 0 16,-3-5-23-16,26-10 0 0,-4-18-3 16,-12 1-14-16,-5-2-7 15,-11 10 1-15,-2 22 5 16,-2-8 1-16,-3 11 1 0,-4-5 2 0,-11 1 29 16,20 14 0-16,-29-8 18 0,-3 15 0 15,13 3-12-15,1 10 0 0,-4 18-7 16,15-12 0-16,5 1-3 0,2-18 1 0,5 15-19 15,1-18 2-15,12 24-16 0,3-15 1 16,7-5 1-16,20 3-1 0,2-12-7 0,9-2 1 16,13 0-6-16,-32-5 0 0,4-1-111 15,132-6 1-15,-81-7-248 0,-12-16-1 0</inkml:trace>
  <inkml:trace contextRef="#ctx0" brushRef="#br0" timeOffset="68659.08">29248 12591 703 0,'0'-5'251'0,"6"3"-173"16,5 1 26-16,1 4-81 15,7 4-1-15,18 12-16 16,-17 3 2-16,6 13-4 0,-14-11 1 0,-5-3-6 16,-2-3 1-16,-3-6-15 0,-2-8 2 15,0 6-34-15,0-8 1 0,0 2-52 16,0-3 1-16,-2-13-57 0,2 13 0 0,-5-9-252 16</inkml:trace>
  <inkml:trace contextRef="#ctx0" brushRef="#br0" timeOffset="68987.58">29431 12351 553 0,'0'0'265'0,"0"0"-219"0,0 0 1 15,0 0-14-15,0 2 1 0,0-1-23 0,0 0 1 16,0 1-18-16,0 5 2 0,0-2-13 16,0-1 1-16,0 30 6 0,6-19 1 0,-3-35 11 15,6 39 0-15,5-13 10 0,31 20-1 16,-16-20-2-16,2-3 1 0,1 0-10 15,0-1 1-15,-15-2-22 0,31 2-1 0,-36-4-10 16,0 0-1-16,24-4 1 0,-15-1 2 16,-5-5-17-16,0-14 33 15,-11 10 48-15,-7 3 0 0,-1 11 41 16,-3-5 2-16,6 15 2 0,-5-10-1 16,4 5 16-16,-8 2 1 0,0 10 5 15,-33 26 0-15,30-2-26 0,6 8 1 16,-1 7-35-16,4 7 1 0,2-1-26 0,-1-3 0 15,2-30-7-15,2 28-25 16,-1-36-42-16,4 38 2 0,0-29-154 16,1-17 0-16</inkml:trace>
  <inkml:trace contextRef="#ctx0" brushRef="#br0" timeOffset="77423.58">30604 12310 660 0,'0'7'341'0,"0"8"-277"0,0 3 0 0,0-3-28 16,0 3 1-16,0 13-24 0,0 3 1 15,0 15-13-15,0-34 0 0,2 12-9 16,-1-1 0-16,2 9-26 0,2-29 2 0,6 15-84 15,1-26-46 1,17-16 33-16,22-36 111 16,8-36 25-16,-29 44 0 15,-15 21 26-15,-2 7-1 0,-7 11 21 0,-2 6 1 16,-4 6 14-16,2 7 0 0,-4-5-17 16,4 4 0-16,3 31-24 0,-2 8 1 0,1-13-17 15,1-1 1-15,-2-21-11 0,3 14 0 16,2-19 12-16,9 19-1 0,10-14-8 15,7-9 1-15,-20-6-10 0,8-4 0 0,-1-8-1 16,0-6 0-16,-5-5-8 0,5-18 1 16,-13 21 3-16,-5 0 1 0,-3 16 1 0,0-9 2 15,0 12-46-15,0 2 0 0,0-7 6 16,0 22-55 0,0-13 0-16,0 0 0 0,0 2-44 15,0 0 1-15</inkml:trace>
  <inkml:trace contextRef="#ctx0" brushRef="#br0" timeOffset="77760.08">31171 12269 265 0,'-3'-7'257'0,"0"4"-188"16,0 3 0-16,-2 0-7 15,2 1 0-15,1 5-8 0,-8 7 0 0,2 12-11 16,0 18 1-16,4-7-8 0,0-1 1 15,0-2-15-15,3-4 1 0,1-4-19 0,0-3 1 16,0-17 1-16,1 1 0 0,1-1-16 16,5 9 0-16,-2-11-5 0,-2-13 1 15,6-2-46-15,45-22 33 0,-12-31 6 16,-16 23-1-16,-10 11 16 16,-3 4 0-16,-4 3 15 0,0 5 1 0,-7 14 14 15,-1 1-1-15,4-6 15 0,-3 10 0 16,-6 6-1-16,4-3-1 0,2 0-14 15,-2 4 0-15,2 29-3 0,-2-7-1 0,0 4-10 16,0-2 1-16,0 2-12 16,0-6 2-16,0-12-30 0,1-7-1 0,-1 11-57 15,3-3 1-15,-3-3-128 0,3-7 0 16</inkml:trace>
  <inkml:trace contextRef="#ctx0" brushRef="#br0" timeOffset="78004.08">31541 12191 542 0,'0'20'361'0,"0"-2"-270"16,0 0 0-16,5 10 91 0,57 111-73 15,-35-112-66 1,24 7 0-16,-11-9-18 0,-3-2-1 16,-5-3 20-16,-11-2 31 0,-19-1-48 15,-12-12 1-15,-11 5-18 16,-11-2 1-16,-11-2-8 0,-14-1 1 0,-5 0-9 15,-4-3 0-15,36-2-27 0,-35 3 0 16,5-6-31-16,34 1-1 0,-52-6-76 16,18-10 0-16,37-2-82 0,5-24-1 0,19 6-19 15,4-5 0-15</inkml:trace>
  <inkml:trace contextRef="#ctx0" brushRef="#br0" timeOffset="78088.08">31603 12275 248 0,'31'-9'150'0,"-10"3"-138"16,-2 1 0-16,0 2-15 0,75-9 0 15,-73 7-217-15</inkml:trace>
  <inkml:trace contextRef="#ctx0" brushRef="#br0" timeOffset="78730.58">32331 12212 707 0,'6'7'311'0,"11"-5"-219"0,0-1-69 16,3-1 1-16,12 2-18 0,6-2 0 15,-21-1-20-15,34-1-1 0,-4-7-21 0,-34 6-1 16,30-13-28-16,-22 2 0 16,1 2 24-16,-8 0 0 0,-1 1 26 0,-9 7 0 15,3-10 14-15,-5 4 0 0,-4 4 0 16,1-5 0-16,-5 1 11 0,6 18 1 0,-5-13 8 15,-1 2-1-15,-3 0 2 0,-42-14 2 0,42 18 16 16,-5 0-1-16,6 7 15 0,-15 7-1 16,2 20 8-16,0 23 1 0,13-11-8 0,-2 1 0 15,7-23-18-15,-2 22 1 0,1-3-22 16,0-1 1-16,4-25-12 0,-2 19 0 0,2-7-11 16,2-19 0-16,2 21-33 0,0-18 1 0,-2-11-22 15,9 7 0-15,-6-12-49 16,-4-9 1-16,5 3-54 0,6-10 2 0,32-42 15 15,-22-1 1-15,3 19 18 0,4 5 162 16,-1 9 31-16,-8 14 1 16,-10 8 59-16,-6 6 1 0,-1 5-20 15,4 4 1-15,1 18 71 0,3 10-25 16,-3 0-121-16,-1-3 0 0,5-12-20 16,-7-19 0-16,6 8-18 0,-2-9 1 15,-3-2-20-15,-12-4 1 0,14 1 13 0,-5-3 2 16,-2 1-24-16,1-3 2 0,21-44-21 15,-23 30-1-15,-3 2 4 0,-3-2 0 0,-3-3-86 16,-1-3-169 0</inkml:trace>
  <inkml:trace contextRef="#ctx0" brushRef="#br0" timeOffset="78929.1">32953 12450 434 0,'20'0'322'0,"0"3"-147"0,3 1-71 15,1-10-15-15,78-29-45 16,-90 21 0-16,2-11 4 0,-5 2 0 16,-7 12-14-16,-1-12-1 0,-7 1-10 0,-3 1-1 15,-10-1 5-15,-2 2-1 0,-4 6-16 16,-1 3-1-16,2 4-17 0,1 7-1 16,1 1-33-16,2 5-1 0,4 0-87 15,1 10 1-15,11-12-140 0,-10 8 0 0</inkml:trace>
  <inkml:trace contextRef="#ctx0" brushRef="#br0" timeOffset="79764.08">28789 14229 679 0,'48'-10'250'16,"-10"1"-238"-16,-4 2 2 0,-1-1-20 15,132-44 1-15,-136 39-140 0,22-16 0 16</inkml:trace>
  <inkml:trace contextRef="#ctx0" brushRef="#br0" timeOffset="79935.58">29044 14046 312 0,'-20'14'219'0,"12"3"-143"0,2 1 2 0,0-1-24 16,-14 80 1-16,20-76-35 0,0 14 0 15,0-17-15-15,0 0 0 0,0 17-7 16,0-3 1-16,0-21-12 0,2-1 1 16,-1 11-54-16,2-4 2 0,5 3-129 15,-1-25-47-15,11-3 91 16</inkml:trace>
  <inkml:trace contextRef="#ctx0" brushRef="#br0" timeOffset="80036.08">29216 14276 305 0,'3'0'335'0,"-3"6"-252"16,1-1 0-16,1 4-44 0,0 9 0 0,-1 1-25 15,1 4 1-15,-2 0-20 0,0 6-1 16,0-22-146-16,0 8-268 16</inkml:trace>
  <inkml:trace contextRef="#ctx0" brushRef="#br0" timeOffset="80271.58">29297 14046 237 0,'0'10'168'0,"0"2"-140"16,0 0-1-16,2 8 0 0,7 99 11 16,-9-90-19-1,0 12 0-15,0-48 59 0,3 50 1 0,-3-9-23 16,0-2 1-16,0-5-17 0,0-5 0 15,0-5 65-15,3-15-94 16,-1-3-36-16,1-15-1 16,3 11-41-16,22-25 0 0,1-32-4 15,6-15 0-15,4 6-118 0,3 1-64 16,-8 19 101 0</inkml:trace>
  <inkml:trace contextRef="#ctx0" brushRef="#br0" timeOffset="80475.08">29657 14214 455 0,'-8'23'280'0,"5"-9"-212"0,0 0 1 0,-2-2-28 16,-1 16 1-16,6-8-26 0,-3-4 0 15,3 4-12-15,0-12 1 0,0-7-5 16,0 2 1-16,0-2-30 0,0-7 0 0,3 11-25 15,-3-4 1-15,0-4-50 0,0 1 1 16,2-3-25-16,-1 2 0 0</inkml:trace>
  <inkml:trace contextRef="#ctx0" brushRef="#br0" timeOffset="80747.58">29675 14287 397 0,'6'0'298'0,"0"0"-195"16,2 0 1-16,0 0-13 0,2 0 0 16,20-3-63-16,-6-3 0 0,19-7-50 15,-10-4 1-15,14-21-68 0,-36 23 18 16,6-10 31-16,-7-6 2 16,-14 26 29-16,-5-3 1 0,-7 2 27 0,3 5-1 15,7 6 21-15,-33-5 0 0,-4 26 47 16,-6 32-2-16,20-6-56 15,12-11-1-15,17-26-16 0,-6 28-1 16,6-16-16-16,0-6 1 16,3-14-49-16,4-3 2 0,-2 5-128 0,6-2-1 15</inkml:trace>
  <inkml:trace contextRef="#ctx0" brushRef="#br0" timeOffset="81116.11">30185 14056 582 0,'0'27'360'0,"0"-4"-247"16,0 0 0-16,0-1-36 0,0 22 0 16,5 48-47-16,-4-78 1 0,1-18-29 15,5 30 0-15,1-10-35 0,0-4 1 16,10-2-15-16,-5-10 1 0,-23-13 8 16,41 6-1-16,-11-25 2 0,5-25 1 15,-7-6-15-15,1-29 42 0,-7-5 12 16,-9 12 1-16,-3 20 5 15,0-5 0-15,0 3 30 0,-3 4 0 0,-1 8 4 16,4 67 1-16,-3-49 18 0,2 17-13 16,-1 23-27-1,0 16 0-15,6 7 26 0,-8 50 1 0,6-37 39 16,3 71 1-16,14 63-35 0,-4-85 1 16,-1-3-38-16,1-20-1 0,-1-2 17 0,4-3-1 15,1-7-18-15,-6-20 0 16,-3-13-16-16,-1-6 1 0,-5-13-16 15,-4 0 1-15,5 3-24 0,-3-4 0 0,-5-4-21 16,3 3 0-16,1-2-60 0,-1 0 2 16,-5-27-501-16</inkml:trace>
  <inkml:trace contextRef="#ctx0" brushRef="#br0" timeOffset="82552.64">29755 12890 473 0,'3'0'324'0,"-3"1"-230"16,2 0 1-16,-1-1-38 0,2 0 1 0,5 0-31 15,1-1 1-15,8-4-19 0,6-9 0 16,5-7-15-16,1-9 0 0,-9 6-50 16,0 4 0-16,-8-3-225 0,19-49-220 15</inkml:trace>
  <inkml:trace contextRef="#ctx0" brushRef="#br0" timeOffset="83019.63">29757 13168 329 0,'-23'0'215'0,"1"2"-12"16,-3 0-16-1,4-1-131-15,-74 8 2 0,81-8-21 16,-15-1 1-16,27-1-14 0,-16-2 0 16,-34-5-13-16,15-3 2 0,-26-12-3 0,-5-11 0 15,23 4 12-15,0-3 1 0,-12-25-3 16,-2-37-13-16,15-20-7 15,21 4 1-15,15 14-8 0,6-8 1 16,4-1-14-16,3-5 0 0,6 1-18 16,15 2-1-16,9 7 8 0,8 18 1 0,5 10 15 15,8 18 1-15,3 11 7 16,4 16 0-16,3 10 3 0,1 11-1 0,21 12 4 16,67 40-2-16,2 61 1 15,-63-1 1-15,-18 5 1 16,-16 16 0-16,-6 3 4 0,-24-15 2 0,-11-2 3 15,-14 0 0-15,-5-2 4 0,-3-10 0 16,-7-5 12-16,-16-17 0 0,-9-4 6 0,-20-7 0 16,-4-4-18-16,-4-17 0 0,2-5-26 15,-2-14 0-15,-19-5-160 0,-27-8-214 16</inkml:trace>
  <inkml:trace contextRef="#ctx0" brushRef="#br0" timeOffset="97351.7">29609 15299 701 0,'-9'-1'295'0,"4"0"-222"0,1 1-1 16,-1 0 78-16,-1 0-87 15,3-2-55-15,-2 2 0 0,16 3 12 16,-17-2 0-16,6 7-5 0,-14 14 1 16,16 1-9-16,2 22 1 0,-2-26-4 0,-1 19 1 15,1 2-2-15,-2-18 0 0,0 19-16 16,0 18 1-16,0-46-49 0,0 17 0 0,0-8-50 15,-2-17 0-15,1 8-89 0,-1-2 2 16,2-46-287-16</inkml:trace>
  <inkml:trace contextRef="#ctx0" brushRef="#br0" timeOffset="97448.2">29675 15227 284 0,'0'-8'190'0,"0"4"-164"0,0 4 0 15,0 0-12-15,0 1 1 0,0-1-20 16,0 0 0-16,0-1-86 0,0 5 0 0</inkml:trace>
  <inkml:trace contextRef="#ctx0" brushRef="#br0" timeOffset="97692.2">29700 15331 450 0,'0'0'317'0,"3"1"-168"0,1 0-108 16,-1 2-1-16,5-1-7 0,3 1-23 16,6 0-17-1,9 1 1-15,6-4-31 0,-15-1 2 16,-3-5-138-16,15-12-75 15,-12 3 188-15,-12 8 2 0,8-11 61 16,-13 18 1-16,-13 15 93 0,13-9 44 16,0-2-70-1,-8 27 0-15,-3 0-20 0,-2 19 2 0,8-18-23 16,3-2 1-16,-1-3-22 0,3-3 1 16,0-5-8-16,0-2 1 0,3-13-25 0,-1 0 0 15,8 6-25-15,-2-16 0 0,15 7-79 16,15-20-1-16</inkml:trace>
  <inkml:trace contextRef="#ctx0" brushRef="#br0" timeOffset="98028.21">30690 15294 554 0,'0'0'226'0,"-2"10"-116"16,2 1 4-16,0 0-72 16,-2 4-42-1,2 3 0-15,0-14-28 0,0 6 0 0,0-4-16 16,0-13 0-16,0 7-116 16,0-3-65-16,0 0 148 15,0 2 0-15,0-7 54 0,2-18-1 16,-2-4 21-16,0 12 1 0,0-7 13 15,0 0 1-15,0-6 19 0,0-2 1 0,-2 2 42 16,2 16 2-16,0-27-7 0,0 33 1 16,0-9-16-16,-2-2-51 15,2 17-2-15,0-1 0 0,0 20-48 16,0-16 1-16,0-1-82 0,0 2-1 16</inkml:trace>
  <inkml:trace contextRef="#ctx0" brushRef="#br0" timeOffset="98367.69">30927 15149 443 0,'0'0'309'0,"3"12"-85"0,0-3-123 15,3 3 1-15,5 6-21 16,12 13 1-16,4-4-28 0,-16-19 0 0,9 7-19 16,14 5-1-16,-14-9-9 0,0-1 0 15,-12-5-3-15,7 1-1 0,-7-1 18 16,-7-4 0-16,-2-2-12 0,1 1 0 0,-2 0-19 15,-1 0 1-15,0 0-6 0,-17 2 0 16,-15-4-4-16,3-3 0 0,-9-1-13 16,-3-2 2-16,-27-7-17 0,24 5 1 15,-1-1-95-15,5 0-119 0,8 2 53 16,13 0 0-16,15-4 26 16,10-15-1-16,7 19 93 0,9-13 0 0,10 1 61 15,28-7 1-15,6 8 77 0,12 5 99 16,-6 3-67-1,-21 3 1-15,-16 3-45 0,-6 3 2 0,8-6-30 16,9-5-70-16,6-11-199 16</inkml:trace>
  <inkml:trace contextRef="#ctx0" brushRef="#br0" timeOffset="98835.2">30406 15297 578 0,'0'-5'140'0,"5"2"-158"16,4 3 2-16,-3-1 12 0,4 1 0 15,23-2-192-15</inkml:trace>
  <inkml:trace contextRef="#ctx0" brushRef="#br0" timeOffset="99651.7">32049 15037 504 0,'0'0'220'0,"4"0"-180"0,2 0-1 0,2 1-6 16,1 0 0-16,6 2-21 0,14-2 0 0,-6 1-12 15,13 1 1-15,-13-3-30 0,-2-1-1 0,-10-3-38 16,9-1 0-16,11-8-118 16,-15-1 18-16,-3-2 48 15,-7 3 45-15,-10 18 61 16,11-22 2-16,-10 15 18 0,-1 5 0 16,2-17 9-16,-1 15 0 0,-2-4-3 15,-3-1 1-15,-4-6-6 0,-32-23 1 0,25 29 4 16,5 0 1-16,-1-1 18 0,3 4 0 0,2 0 8 15,7-1 2-15,-2 6 103 0,6 8 35 16,-20 20-92-16,15 5 1 16,2 23 51-16,2-23-36 15,0 27-70-15,0-1 0 16,0-5-18-16,0-12 0 0,2-35-12 0,-1 29 0 16,2-22-11-16,0-13 0 0,8 13-34 15,4-9 0-15,-7-13-52 0,-12-6 0 0,37 3-20 16,-8-23 0-16,9-32-72 0,-5 6 104 15,-1 4 84-15,-11 12 1 16,-1 12 58-16,2 11 19 16,-3 5 100-16,-12 25 0 15,3 3-108-15,-4 1 0 0,-4-17-21 16,11 75 0-16,-4-63-22 0,1 14 0 16,2-1-7-16,-1-7-9 0,1-12-17 15,7 11 0 1,-2-14-5-16,-15-11 1 0,28 5 1 0,-12-13 0 15,-21 7-9-15,36-41 0 0,-28 22-13 16,-1-4 1-16,0 1 9 0,0 2 2 0,0 3-5 16,-1 18 2-16,-1-8-61 0,2 12 1 0,-3-13-36 15,1 6 1-15,2 9-83 0,0 1-109 16,4 14 198 0</inkml:trace>
  <inkml:trace contextRef="#ctx0" brushRef="#br0" timeOffset="99815.2">32715 15199 337 0,'20'10'251'0,"-1"2"-92"15,2-2-42-15,-3-5-88 16,36 13 1-16,-29-18-11 16,-13-5 1-16,9-8 33 0,9-22-3 15,-12-18-41-15,-15 24 1 16,-6 5-8-16,0 12 0 0,-5-11 0 16,-4 2 1-16,-1 6-10 0,1 4 1 0,2 2-40 15,-1 5 1-15,-3-1-183 0,-3 3-212 16</inkml:trace>
  <inkml:trace contextRef="#ctx0" brushRef="#br0" timeOffset="100611.2">31480 16052 625 0,'6'34'261'0,"-3"0"-115"0,1-5-21 16,0-10-106-16,3 60 2 15,-5-72-21-15,1-3 0 0,-1 0-18 16,-1 0 2-16,5 3-23 0,-1-5 1 0,-10-10-29 15,11 7-1-15,2-6-10 0,1-8-1 16,36-30 24-16,-31 9 1 0,10-12 33 16,-7 17 1-16,6 4 24 0,-3 0 1 0,-14 20 23 15,11-8-1-15,-5 8 26 0,-1 4 2 0,-6 4 18 16,4 1 2-16,-14 4-17 16,10 2 1-16,15 23-19 0,-9 18 0 0,-7-11-16 15,3 4 2-15,-7-24-12 0,6 18 2 16,4 12-16-16,-4-23 1 0,-2-16-13 0,8 16 2 15,-9-23-27-15,1 2 2 0,-1-5-42 16,-3-10 1-16,8 6 11 0,2-13 0 0,31-46-41 16,-29 8 54-16,1 6 48 15,0 6 1-15,-6 19 9 0,0 12 1 16,-3 10 45-16,1 2 50 0,5-4-53 16,-15 16 1-16,10-5 26 15,1 3 1-15,21 28-56 0,-7 2 2 0,-6-18-25 16,1-6 1-16,-5 0-32 15,-1-7 2-15,-3 0-44 0,-1-7 0 0,-2-4-42 16,-6-4-1-16,6 5-31 0,0-7 0 0,16-37-112 16</inkml:trace>
  <inkml:trace contextRef="#ctx0" brushRef="#br0" timeOffset="100715.2">32131 16005 228 0,'2'-7'199'0,"-2"4"-131"0,1 2-1 0,-2 1 9 15,1 1 1-15,0 1-42 0,0-1 1 0,0-1-29 16,0 3 0-16,0 2-44 0,-2-3-212 15,2-3-31 1</inkml:trace>
  <inkml:trace contextRef="#ctx0" brushRef="#br0" timeOffset="101068.2">32438 16096 625 0,'-15'0'267'0,"4"6"-213"16,7 5 1-16,-3-2 9 0,-10 19 1 0,12-6-25 16,1-1 0-16,3-5-33 0,1-3 0 15,0-4-12-15,1 0 1 0,1-6-30 16,1-2 1-16,1-8-98 0,3 0 6 16,-1 0 78-16,6-10 1 15,39-40 10-15,-39 14 0 0,-10 29 22 0,4-16 2 16,-3-3 14-16,-3-3 1 0,0 15 10 15,0-20-1-15,0-1 27 0,1 2-1 0,1 4 0 16,-1 9 1-16,-1 3-19 0,0 19 0 0,3 3 62 16,-1-3 14-16,-2 27-62 15,2-17 1-15,14 40 8 0,-9 1 0 16,0 15 3-16,7 43-37 16,1 41-32-16,-11-57-87 15,-1-24-34 1,0-43 0-16,-5-35-3 0,5 32 1 0</inkml:trace>
  <inkml:trace contextRef="#ctx0" brushRef="#br0" timeOffset="101383.2">32701 16209 354 0,'5'-2'213'0,"4"2"-22"0,3 0-49 15,-1-1-114-15,5 0 0 0,5-2-17 16,-5-2 0-16,9-5-7 0,-11-1 1 16,0 0-4-16,-2-2 1 0,-3-1-2 15,-2 1 1-15,0 0-2 0,-7 0 0 0,0-2 0 16,0 3 0-16,-7 5 7 0,2-4 0 0,-6 0 21 16,5 17 0-16,-19-24 6 0,5 17 2 15,2 5 0-15,-11 6 1 0,9 11 44 0,-12 32-17 16,21-11-50-1,5-7 1-15,7-11-10 0,4-13 1 0,2 10-5 16,3-3 0-16,-1-13-18 0,8 7 0 16,14-3-47-16,-10-9 1 0,-12-2-75 0,19-5 1 15,-22-5-124-15,14-18-1 0</inkml:trace>
  <inkml:trace contextRef="#ctx0" brushRef="#br0" timeOffset="101724.2">32112 15945 394 0,'0'-18'143'0,"5"6"-130"16,-2 3 1-16,4 4 25 0,2-10 1 0,1 9-11 15,1 2-1-15,-12 7 14 0,1 2-12 16,4-2-11-16,0 1 1 16,-3 2 2-16,1 1 0 0,17 33-6 15,-19-25-1-15,0 8-7 0,0-10 1 0,0 0-2 16,0 1 0-16,0 0-5 0,0-4 0 16,0-5 0-16,0 5 0 0,0-2-2 0,0 0 1 15,0 2-4-15,0-4 0 0,2 3-4 16,-2-12 1-16,2 8-11 0,-1-2 1 0,-1-3-24 15,2 6 0-15,-1-2-49 0,-1-4 1 0,0-2-70 16,0 5 0-16</inkml:trace>
  <inkml:trace contextRef="#ctx0" brushRef="#br0" timeOffset="101875.2">32143 15681 450 0,'3'-2'184'0,"0"0"-173"0,1 0 0 16,-1 4-7-16,0-2 1 0,0 2-62 15,4 0 0-15</inkml:trace>
  <inkml:trace contextRef="#ctx0" brushRef="#br0" timeOffset="104528.2">32432 15012 427 0,'-6'-8'167'0,"0"6"-141"16,-2 1 0-16,5 0 3 0,-1 1-1 0,-1-2-15 16,-1-1-1-16,10 4-28 0,-5-1 2 0,-5-1-13 15,6 1 0-15,0 0-115 0,-4 0-176 16,4 5 204 0</inkml:trace>
  <inkml:trace contextRef="#ctx0" brushRef="#br0" timeOffset="104855.7">32804 15054 412 0,'-28'0'190'0,"13"1"-148"0,0 2 0 0,4 0-17 0,-29 7 1 15,21 0-26-15,7 0 1 0,-2-2-52 16,13-6 0-16,-10 9-91 0,16-11 0 0</inkml:trace>
  <inkml:trace contextRef="#ctx0" brushRef="#br0" timeOffset="107123.7">29246 16040 893 0,'34'0'351'0,"-6"0"-300"0,-3 0 0 16,4-1-10-16,112-10-1 0,-110 5-15 15,35-6 0-15,-31 4-18 0,33-4 1 0,1 0-23 16,-2 0-1-16,-5 3-41 0,-5-1 0 16,-8 1-57-16,-8 1 1 0,-9-2-84 0,-10-1 0 15</inkml:trace>
  <inkml:trace contextRef="#ctx0" brushRef="#br0" timeOffset="107331.7">29612 16183 709 0,'25'0'320'0,"7"-2"-214"16,-6-3-47-16,-3 1 0 0,113-38-16 16,-100 29-58-16,27-15-37 15,-31 14 1-15,-13 3-52 0,-4-1 0 16,-7-1-66-16,-7 4 1 0,4-16-225 15</inkml:trace>
  <inkml:trace contextRef="#ctx0" brushRef="#br0" timeOffset="107667.2">29873 16114 332 0,'-35'18'207'0,"9"-6"-162"0,3-4 0 16,-2 0-5-16,-96 29 0 0,86-32-6 15,-64-3-26-15,53-13-14 16,5-1 1-16,-117-40 1 15,92 0 1-15,3-6 6 0,7-14 0 0,-2-21 40 16,-22-81 17-16,20-5-33 16,37 67 0-16,9 22-14 0,8 11 0 15,5 5-2-15,8 14 0 0,4 4 6 16,18 9 0-16,5 4-8 0,21 11 1 0,48 6-4 16,59 9-4-16,63 29 0 15,-62 21 1-15,-14 5-4 16,0 9 1-16,-8 5-10 0,-24 17 1 15,-17 6-2-15,-32 2 0 0,-15 0 7 16,-27 3 1-16,-9 0 5 0,-14 5 0 0,-6-1 15 16,-22-11 2-16,-8-4 23 0,-19 6 1 15,-5-3-5-15,-17-8 0 0,-7-7-35 16,-10-8 0-16,-4-2-53 0,-2-21 0 0,0-6-47 16,2-17 0-16,0-7-135 0,1-22 0 15</inkml:trace>
  <inkml:trace contextRef="#ctx0" brushRef="#br0" timeOffset="109722.87">28663 15612 599 0,'-17'14'326'0,"2"-6"-247"0,3-3-1 0,-3 0-31 16,-33 10 1-16,12-11-29 0,-54-1 0 15,109-6-8-15,-71 1 2 0,-8-5-4 16,-7-3 0-16,-99-32 1 0,-26-16-2 15,-29-20-5 1,63 25 0-16,21 5-2 0,2-9 1 0,-1-2-3 16,-5-4 1-16,0-4-12 0,0-1 1 15,1-2-12-15,3-16 2 0,2 2 21 16,-5 1 0-16,3 3 11 0,14 22 2 0,8 2-11 16,14 0 0-16,7 3-6 0,8 14 0 15,5 4 3-15,10 4 0 0,5 6 1 0,9 5 0 16,8 2-12-16,14 0 0 0,7 4-1 15,7-2 0-15,4 4-2 0,4 1 1 0,3 1 0 16,5 7 1-16,1-1-2 0,0 0 1 16,3 3-3-16,-4-4 2 0,-2 4-14 15,-36-25 14-15,18 20 12 16,-1 1 0-16,1 0 1 16,4 0 1-16,12 1 2 0,-26-6 1 0,14 1-3 15,-2-3 0-15,-1-1-19 0,0-3 2 16,-12-8 13-16,14 6 1 0,10 10 3 15,-8-12 0-15,-6-9 0 0,9 11 1 0,6 2 1 16,7 8 1-16,-10-15 2 0,13 18 0 16,-4-5-1-16,3 8 1 0,5 5-9 0,-4-4 1 15,-1-1 6-15,2 2 0 0,0 0 5 16,0 0 1-16,3 11 28 0,2 13 7 16,3 18-24-16,4 12 1 15,7 45-5-15,-9-48 1 0,-2-3-9 16,1-5-1-16,0-6-7 0,-1-7 1 15,-2-6-18-15,-1-5 2 0,-2-12-71 16,-3-4 8-16,3-3 2 16,1 6 1-16,-8-20 35 0,4 8 2 15,4-33 26-15,-11-18 2 0,-4 6 14 16,5 19 0-16,-5-24 49 0,-3-30 1 0,13 65 15 16,-4-26 0-16,8 10-7 0,5 22 0 15,12-31-9-15,26 8 0 0,29 6-9 0,-7 16 1 16,53 7-13-16,44 11-61 15,19 38-59-15,-75 13 1 0,-8 14-240 16</inkml:trace>
  <inkml:trace contextRef="#ctx0" brushRef="#br0" timeOffset="113555.58">29391 12819 150 0</inkml:trace>
  <inkml:trace contextRef="#ctx0" brushRef="#br0" timeOffset="116411.22">28656 14786 979 0,'27'0'347'0,"14"-3"-333"16,-1-3 0-16,19 0 47 0,256-37 1 15,-223 30-55-15,112-19 0 0,11-3-184 16,19-4 0-16,2 1 107 0,-8 20 0 16,-3 2-71-16,-7-5 2 0</inkml:trace>
  <inkml:trace contextRef="#ctx0" brushRef="#br0" timeOffset="117203.72">30747 17383 1097 0,'89'-32'351'0,"-14"16"-388"0,2 3 1 0,13-1 67 16,378-62 1-16,-350 58 4 0,126-22 2 0,60-16-5 15,212-51-73-15,-2 40 9 16,-195 46 1-16,-90 10-112 0,-168-8 0 16</inkml:trace>
  <inkml:trace contextRef="#ctx0" brushRef="#br0" timeOffset="135087.51">5283 15327 312 0,'9'0'162'0,"-3"-1"-136"16,2-2 0-16,1 1 47 0,8-3 1 0,3 1-17 15,3 2 1-15,14-4-41 0,-8 3 2 16,5 0-2-16,1-1 2 0,2-1 34 15,-15 5 1-15,33-1-2 0,8 0-41 16,1 1 11 0,1 1-1-16,-36-1 6 0,36 1 0 0,16 2-19 15,-32-1 2-15,8-1-5 0,0 1 1 16,-2-1-3-16,5 0 0 0,-3 1-1 16,3 4 1-16,2-3-2 0,-1 2 1 0,-1-1-3 15,-2 0 1-15,-1 0 1 0,-2 0 1 16,-4-3-3-16,0 1 1 0,-2 0 0 0,-2 1 0 15,5-1 1-15,1 2 1 0,1 1-1 16,2-3 0-16,4 2 0 0,6-1 0 16,3 0-1-16,0 0 1 0,79 2-1 15,-74 1 0-15,5 1 1 0,0 1 1 16,2 6-3-16,1-6 1 0,4 1-1 0,4 2 0 16,1 1-2-16,-4 0 0 0,2-4 2 15,-1-1 0-15,-3-4 0 0,4-1 0 0,3 2 1 16,2-4 0-16,1 0-9 0,3 2 1 15,-3 1 3-15,-3 3-1 0,-1 0 4 16,-6-3 0-16,2 0-8 0,-1-3 1 0,3 1-9 16,2 1-1-16,-1 4 16 0,-8-4 0 15,1-1 5-15,-5-1 1 0,2 0-1 0,1 0 1 16,1 0 15-16,1-4 0 16,1-1-5-16,2-1 2 0,0-2-9 0,-3 3 0 15,0 1-2-15,0-4 1 0,-3 2 7 16,1 1 1-16,0 3-2 0,1 1 0 15,4 0-7-15,3-3 0 0,2 1 3 0,-5 1 1 16,3 1-4-16,-3-5 1 0,3-1-4 16,3-4 1-16,0 0-1 0,8-4 0 0,3-2-1 15,-5 2 1-15,1 0 1 0,1-5 0 16,18-2 6-16,72-10-2 16,13 4-5-16,-82 12 1 0,-19 4 0 15,0-3 0-15,-3 2-3 0,-2-4 1 16,-2 3-21-16,-1 5-1 0,-2 2-48 15,-11 1 1-15,-2-1-61 0,-10-3 0 16</inkml:trace>
  <inkml:trace contextRef="#ctx0" brushRef="#br0" timeOffset="138260.03">28370 10554 242 0,'0'0'152'0,"0"0"-50"0,0 0-22 16,0 0-42-16,0 0 2 16,0 0 48-16,0 0-1 0,3 0-45 15,-3 1 0-15,1-1 72 16,10 3-29-16,21 2-70 16,13 1 2-16,-29-10-14 15,39-3 0-15,-19-4-5 0,-1-3 0 0,-2 2-25 16,-4 2 0-16,-3 0-59 0,-7 3-1 15,-4-1-68-15,-14 8 36 16,1 4 61-16,-17 6 0 0,12 16 23 16,-26 29 50-16,3-8 22 15,-13 21 0-15,25-34 30 16,-1 4 2-16,1-2-5 0,2-1 1 0,6-3-18 16,4-4 1-16,2-10 23 0,2 0-8 15,4 11-35-15,4-3 0 16,3-6-8-16,10-5-1 15,-4-12-14-15,14-2 0 0,-22-2-36 0,15-1 0 16,-11-9-80-16,36-19 18 16,12-44-68-16,-23 1 8 15,-2-7 65-15,-4 6 84 16,-12 19 37 0,-6 20 1-16,-6 19 16 0,-4 7 0 0,-2 7 49 15,-4 4 0-15,0 14 33 0,0-1-69 16,0 56-43-1,-4-42 2-15,-2 28-5 0,-4-3 1 0,-6 16-14 16,5-26 0-16,1-5-14 16,1-10-1-16,5-2-120 0,1-14-129 15,3-16 52-15,0-1 0 16</inkml:trace>
  <inkml:trace contextRef="#ctx0" brushRef="#br0" timeOffset="138664.01">29047 10651 389 0,'8'-21'271'0,"-2"14"-160"0,-3 3 0 15,0 6-24-15,-3 3 0 0,3-1-45 16,5 8-1-16,-13-7-22 0,18 52-1 0,-13-33-10 16,0-2 2-16,0-1-10 0,0 0 1 15,0-13-25-15,0 7 2 0,0-4-108 0,0-11-82 16,0 0 138 0,4-10 0-16,-4 9 54 0,3-6-1 15,6-25 19-15,7-3 1 0,-6 11 11 16,3 1 0-16,-7 14 38 0,11-15 0 15,-8 20 26-15,11-7 2 0,0 9 84 0,-13 12-9 16,18 16-41 0,-14 11-54-16,-3 29-46 15,-8-48 0-15,0 16-11 0,0-13 0 16,0-6-31-16,-2-12-1 0,2 4-64 16,0-5 1-16,0-2-45 0,0-4 1 0,0-1 15 15,0-2 2-15,3-37 14 16,11-4 128-16,3 3 51 15,6 1 2-15,-2 15 7 0,1 1 0 16,-13 27 130-16,-1 4-41 0,16 16-63 16,-10 14-64-1,-2 5-39-15,-7-2 0 16,1-6-59-16,-1-9-101 0,-2-5-33 16,-2-14 0-16</inkml:trace>
  <inkml:trace contextRef="#ctx0" brushRef="#br0" timeOffset="138927.53">29623 10485 427 0,'3'1'361'0,"-3"9"-255"0,0 4 1 0,3 1-42 16,-3 9 1-16,0 8-21 0,3-1 1 16,0 22-6-16,6-34-9 0,7 32-21 15,2-25 1-15,-7-12 5 16,-8-10 1-16,5 3 44 0,-5-6 1 0,-3-1 27 15,0 5-41-15,-3-1-32 16,0 1 0-16,1 1-9 16,-12 30 0-16,-2-13-4 0,6-10 1 0,1 1-3 15,-3-1 0-15,4-2-22 0,-1-2 0 16,-2-1-48-16,8-6 1 0,12-9-46 16,-15 8 1-16,0 3-19 0,1-5 0 15,5-3-59-15,-8-3 0 0</inkml:trace>
  <inkml:trace contextRef="#ctx0" brushRef="#br0" timeOffset="139236.01">29754 10591 579 0,'-8'21'269'0,"1"0"-199"0,0 2 0 0,1-4-20 16,-20 80 1-16,23-82-35 0,-3 10-1 0,4-12-19 15,-3 9 1-15,4-13-104 0,-1 20-192 16,2-31 90 0,0 4 1-16</inkml:trace>
  <inkml:trace contextRef="#ctx0" brushRef="#br0" timeOffset="139687.51">29807 10600 447 0,'11'0'380'0,"-3"12"-239"0,2 1 0 0,-2 9 31 15,38 104-96-15,-43-98-60 16,0 10 2-16,-3-23-13 0,2 11 1 16,-2-1-35-16,0-16 2 0,1 10-43 15,-1-5 2-15,0-9-77 0,-1-3 1 0,-1 5 14 16,2-19 0-16,0 12 91 16,-3-5 0-16,0-3 43 0,-17-39 1 0,14 20 57 15,3 1 1-15,-1 1 5 0,2 3 1 16,1 4-39-16,1 5 1 0,0 2-21 15,0 4 1-15,1 2-6 0,5-12 0 0,-3 7-7 16,0 20 1-16,0-16-25 0,3 0 0 16,33-29-107-16,-18 17-19 0,16-23 44 15,-12 12 69 1,-7 7 35-16,-9 13 1 0,-4 8 62 16,-2 1 93-16,8-2-61 15,-2 4 0-15,-15 1-12 16,10 1 0-16,1 0-16 0,1 9 0 15,1-3-7-15,26 38 2 0,-21-28 42 16,6-1 0-16,12 13-23 0,-1-7 1 0,1-4-54 16,-20-14 0-16,-1-3 8 0,7 9-1 15,1 4-13-15,-14-8 0 0,-3 3-18 16,-2 1 0-16,-3-9-16 0,-4 10 0 0,-14 5-26 16,-3-7-1-16,-21 3-45 0,33-12 0 15,-20 1-81-15,-2-3 1 0,18-6-62 0,-16-4 0 16</inkml:trace>
  <inkml:trace contextRef="#ctx0" brushRef="#br0" timeOffset="140036.07">30177 10490 182 0,'8'0'-64'0</inkml:trace>
  <inkml:trace contextRef="#ctx0" brushRef="#br0" timeOffset="140243.51">30421 10313 698 0,'0'17'411'0,"2"8"-249"0,1 6-54 15,2-5-77-15,16 114 0 16,-18-114-22-16,0 24 0 0,-4-53-11 15,4 47 1-15,-1-2-31 0,-2-6 2 0,0-3-51 16,0-3 0-16,0-22-78 16,0 28 0-16,-4-33-155 0,1 6 2 0</inkml:trace>
  <inkml:trace contextRef="#ctx0" brushRef="#br0" timeOffset="140419.01">30578 10530 554 0,'0'0'338'0,"0"0"-218"0,0 0 0 15,0 3 23-15,-3 4-107 16,0 2-33-16,-4 0 1 0,-1 9-17 16,-3 16-8-16,9-13-1 15,4-10 0-15,10 21 18 16,22-6 1-16,21-7-28 0,-6-3-1 16,-1-7-59-16,-2-2 1 0,2-7-404 15</inkml:trace>
  <inkml:trace contextRef="#ctx0" brushRef="#br0" timeOffset="140665.51">30929 10189 432 0,'0'-8'218'0,"3"5"-176"16,-2 1 1-16,5 0-8 0,0 1 0 0,5-3-2 15,4 2 1-15,9 5 13 0,6 10 1 16,-8 10 1-16,9 32 0 0,-16-3 6 15,-4 5 1-15,-7 8 14 0,-1 5 0 16,-6-34 13-16,0-1 0 0,-11 103-27 16,-3-84 1-16,-1-2 10 0,-4 6 1 0,-4 4-9 15,-27 3-46-15,-1-17-30 16,11-16 1-16,11-13-75 0,2 0 0 16,-2-7-150-16,-2-6 0 0</inkml:trace>
  <inkml:trace contextRef="#ctx0" brushRef="#br0" timeOffset="166987.37">9782 16968 260 0,'-6'0'143'0,"6"0"-116"0,0 0 0 16,6 0 9-16,-3 0 0 0,8 0-1 15,10 0 2-15,14 0-9 0,-4-1-1 0,-15 1-8 16,34-2 0-16,-16 1-1 0,0 1 1 16,-17 1 11-16,31 2 2 0,-21 3 2 0,19 11 1 15,-35-11-22-15,16 2 1 0,12 7-8 16,-13-13 1-16,3 1 1 0,-1 2 0 16,6-5-3-16,1-1 1 0,-14-5 3 15,18 1 0-15,8-3 12 0,0 0 0 0,2-1 19 16,0 4 0-16,0 5-4 0,-4 4 0 15,-3 6-3-15,-3 2 1 0,16 16-11 16,-10 2 2-16,-13-6-2 0,9-2-18 16,-1-7-6-16,-3-10 1 15,-6-3-1-15,6-1 0 0,-14-2-8 0,0-4 1 16,23 0 1-16,3-3 1 0,6 1 8 0,2 0 1 16,11 3 4-16,-27 11 8 15,70 5 2-15,0 16-1 0,-56-4-10 16,2 3 1-16,-24-10-4 0,-3-5 0 15,3-5 22-15,1-1-1 0,12-3-12 0,-22-5 0 16,2-2-9-16,27-6 1 0,9-6 2 16,33-12 0-16,6-1 9 0,-29 13-1 15,-6 9 15-15,0 3-1 0,1 4 4 0,-6 2 0 16,4 1 9-16,-65 4 1 0,61 4-27 16,33 11-1-16,-34-8-7 0,1-3 1 0,0-3-2 15,6-3 0-15,-2-7-2 0,-33-1-1 16,105-11-1-16,-66 0 1 0,6-2-1 0,0 0 1 15,1 3 6-15,2 8 1 0,0 4 0 16,-6 1 2-16,10 4 11 0,39 20 3 16,-5 0-17-16,-44-8 1 0,-13-2-5 15,1-4 1-15,1 0 0 0,7-7 2 16,-2-1 0-16,-4-1 0 0,-64-1-3 16,65 2 0-16,1-1-4 0,-3-1 1 15,-2 0 0-15,-2 1 0 0,-6 0-3 0,-5 0 1 16,-2 4-3-16,-9-3 0 0,-3 3-11 15,-6-1 0-15,-4-2-41 0,-16 1 1 0,-2 1-1 16,15 4 1-16,-13 5-99 0,-20-13 0 0,-1 0-239 16,-2 11 1-16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46:25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12482 9611 124 0,'7'26'57'0,"9"-14"-76"16,1-1 1-16,0-3-76 15</inkml:trace>
  <inkml:trace contextRef="#ctx0" brushRef="#br0" timeOffset="1720.22">16363 9295 729 0,'-1'2'376'0,"1"-2"-321"0,0 0 1 0,-2 0 3 15,2 0-39-15,0 0-18 16,0 0 0-16,0 0-2 15,0-2 1-15,0 2 2 0,0 0 0 0,2-1 3 16,-2-1 0-16,3-2 2 0,0 1 2 16,1 0-4-16,1-1 0 0,0 0-3 0,1 0 1 15,6-5-3-15,-3 5 1 0,1 0 8 16,43-27 0-16,-39 31 11 0,-2 0-1 0,-5 0 6 16,7 4-1-16,2 2-6 0,-2 2 0 15,1 5 6-15,-7-6-10 16,7 4-8-16,1 0 1 0,5-1 2 15,-10-8 0-15,1-2-5 0,-1 0 1 16,-8-2-5-16,7 0 1 0,0 1-4 16,-2-1 0-16,-13 3 4 0,13-2 1 15,-2 0 7-15,30-7 2 0,-23 6-3 16,-7 2 1-16,14 0-5 0,-6 0 1 0,1 0-3 16,1 2 1-16,-10-1-1 0,20 2 0 15,0 0-1-15,-9-3 2 0,-11-2-2 0,11 2 0 16,0-3-3-16,9-3 0 0,-17 3-3 15,-2 2 0-15,19-6 9 0,-3 5-1 0,-14 4 10 16,9 0 0-16,3 3 3 0,8 5 0 16,-6 0-2-16,-1 1 1 0,12 5 29 15,11-5-25-15,2-1-17 16,0-5 0-16,-8-8-1 16,-23 0 0-16,15-5-4 0,-4 3 0 0,9-5-1 15,-18 6 0-15,1 4-9 0,-11 1-61 16,-1 5-38-1,10 8 0-15,-26-10-288 0,5-2 0 0</inkml:trace>
  <inkml:trace contextRef="#ctx0" brushRef="#br0" timeOffset="3259.76">14935 9220 599 0,'0'0'304'0,"0"6"-192"16,0 0-28-16,0-1-62 15,0-2 1-15,0-3-6 16,0 5 0-16,3-10-4 0,-3 7 0 0,3 0-5 15,2-1 0-15,-1-1-3 0,2 2 1 16,-1-1 0-16,3-1 1 0,41 10 18 16,-31-8 18-16,2 2-24 15,3 3 2-15,-4 1-6 16,-1 0 1-16,5 4-1 0,-9-6 1 0,3-3 0 16,-2-1-1-16,-4-2-3 0,7-3 0 15,13-7 1-15,-11-1-1 0,-3-1-3 0,3 1 0 16,4 1 5-16,1 4-7 15,-2 2-5-15,0 1 1 0,-3 3-3 16,-8-1 1-16,1 1-47 0,0 0 1 16,-6 0-97-16,5 0 1 0,-8 0-533 15</inkml:trace>
  <inkml:trace contextRef="#ctx0" brushRef="#br0" timeOffset="6484">13866 9384 621 0,'-2'1'311'0,"2"-1"-252"0,0 2 2 0,0-2-10 16,0 0 1-16,0 0-5 0,0 0 1 15,4 1-14-15,-1-1 2 0,5 0-21 16,19 6 0-16,-2-7-8 0,4-4 1 16,20-1-3-16,-11-2 1 0,1 1-4 0,-16 5 0 15,17-5-2-15,23 2 2 0,-45 3 0 16,22-3 0-16,-6 4 11 0,-1 0 1 0,-8 1 16 16,15 0-1-16,-28 1 48 0,19 0-26 15,0 2-41 1,-16-2 1-16,33 0-15 0,-3 1 2 0,-26-6-86 15,20-3-155-15,-7-3-45 16,-20 6 1-16</inkml:trace>
  <inkml:trace contextRef="#ctx0" brushRef="#br0" timeOffset="21039.53">30260 7238 416 0,'-38'52'158'0,"12"-14"-156"16,4-7 0-16,1 0-2 0,-85 120 1 15,89-123-5-15,-17 23-1 0,8-4-7 16,0-6 1-16,7-6-37 0,4-4 0 0,-2-10-184 16</inkml:trace>
  <inkml:trace contextRef="#ctx0" brushRef="#br0" timeOffset="21243.53">29878 7654 205 0,'-5'-5'118'0,"2"5"-84"0,3 3 0 0,0 2 9 15,-3 8 0-15,0 13-2 0,3 7 1 0,0 7-5 16,0 1 0-16,3-23-3 16,-3 42 0-16,8-24 40 0,16 12 57 15,24-10-85-15,-8-33 0 16,-14-10-6-16,30-13-28 0,-20-9-35 15,67-42-79 1,-14-25-14-16,-54 46 0 0,-13 13-52 16,-8 4 0-16</inkml:trace>
  <inkml:trace contextRef="#ctx0" brushRef="#br0" timeOffset="23892.62">23667 9722 507 0,'4'0'193'0,"-4"0"-147"16,3 0 0-16,3 0 2 0,-2 0 1 0,2 0-23 15,6 0-1-15,6 0-12 0,5 0 0 16,-4 0-5-16,-1 0 1 0,-8 0-4 16,20-2 1-16,0-1-3 0,-8-2 1 0,8 3-2 15,5 0 2-15,-1-1 2 16,2 1 1-16,-23 4 5 15,-2 3 1-15,27 0 2 0,-6 9 0 0,-13 1 32 16,2 1 1-16,-10-10-20 0,26 13-1 16,-11-11-15-16,0-5 1 0,10-2 5 15,-10-5-6-15,18-4-10 16,2-5 0-16,25-10-3 0,-35 7 0 16,-2 4-1-16,16-1 0 0,-16 10 7 15,-18 3 2-15,18-2 9 0,-16 2 0 0,10 3 2 16,4 2-1-16,11 9-5 0,-17 1 1 15,0-1-1-15,-1-2 1 0,0-4-1 16,-1-3 2-16,1-1-4 0,-1-3 1 0,-11-1-3 16,27-1 1-16,-24-4-7 0,32-8 2 15,-29 5-4-15,37-12 1 0,-19 11-2 0,2 2-1 16,-1 3 5-16,-1 2-1 16,1 0 3-16,-18 2 1 0,25 2 29 15,-16 1-3-15,20-1-16 16,-1-1 0-16,30 2-6 0,-61-3 1 15,45-4-4-15,-27-5 1 0,6 0-6 0,19-8 0 16,-17 4-2-16,-1 8 1 0,2-1 5 16,-1 3 0-16,-2 2 3 0,-22 1 1 0,20 1 1 15,-3 3 0-15,-20-1 2 0,34 2 1 16,-19-1-1-16,1 0 0 0,13-3-1 16,-30-1 0-16,17-1-5 0,13-3 0 0,-30 2-3 15,29-2 1-15,-28 4-2 16,29-3 5-16,-17 1-5 0,-6 2 0 15,-15 0 0-15,-3 2 1 16,15 0-4-16,-10-1 0 0,-3 1-3 0,-3-1 0 16,-6-2-22-16,3 1 0 0,0 0-42 15,3 2 0-15,-3-2-187 0,0 0 1 16</inkml:trace>
  <inkml:trace contextRef="#ctx0" brushRef="#br0" timeOffset="24723.62">26595 9732 171 0,'8'0'122'0,"-3"0"-74"0,0 0 1 15,2-3-16-15,1 2 1 0,21-5 4 16,5-3-29-16,24-4-40 15,-9 3 2-15,2-1-175 16</inkml:trace>
  <inkml:trace contextRef="#ctx0" brushRef="#br0" timeOffset="25560.64">27151 9676 524 0,'0'6'245'0,"0"-2"-132"0,0 0 30 16,4-2-68-1,0-2-65-15,7 5 1 0,3-8-7 16,16-1 1-16,-2-4-4 0,3-2 0 16,1 0-3-16,22-3 1 0,-14 6 0 15,-2 2 1-15,4 5 0 0,-19 0 1 0,15 0 3 16,2 0 0-16,-5 2 6 0,1 3 0 16,-7 2 8-16,-2 0 1 0,12 4-1 0,-16-8 1 15,-4-1 52-15,20 0 2 16,1-2-51-16,2-5-1 0,4-1-4 15,-6-3 0-15,-6-1 0 0,18-3 1 16,-11 6 26-16,15 3-3 16,-27 4-28-16,26-3 0 15,-2 2-9-15,-5 1 1 0,-11 1-6 16,-18 2 1-16,32-1-12 0,-19 2 1 0,-1 1-57 16,-5-1 1-16,12 5-70 0,-31-8 0 15,20 5-144-15,-24-4 1 0</inkml:trace>
  <inkml:trace contextRef="#ctx0" brushRef="#br0" timeOffset="27248.62">26858 8488 247 0,'-4'0'127'0,"2"1"-82"0,4-1 1 0,1 0 19 15,-2 0-1-15,6 1-22 0,3 2 0 16,12-2-20-16,12 1 1 0,5-2-4 16,11-3-8-16,5-1-7 15,2 1 2-15,-2-4 13 0,-7 3 1 16,-13 3 56-16,3 1 0 0,1 0-1 0,1 0 1 16,-17 0-44-16,21 0 2 15,27-4-17-15,-20-3 1 0,1-2-5 0,24-8 0 16,-28 6-5-16,-4 3 0 0,-7 3-8 15,-4-1 1-15,-6 3-4 0,-3 2 0 0,-12 0-16 16,17 1 2-16,-23 1-166 0,-1 0-198 16</inkml:trace>
  <inkml:trace contextRef="#ctx0" brushRef="#br0" timeOffset="32039.62">23124 8528 349 0,'7'0'211'0,"-4"1"-157"0,0-1 2 0,0 3 20 15,6-3-44-15,3 2-29 16,3-1 0-16,14-1-1 16,-8-2 0-16,8-3-3 0,-6-1 1 0,-4 4-2 15,4-1 1-15,-1 2 1 0,0 1 0 16,-3 0 5-16,2 0 0 0,-10 1 0 0,9 2 0 16,1 1 5-16,10 9 0 15,-22-8 2-15,12 2 0 0,10 7 26 16,-9-8 1-16,2 0-20 0,3-1 2 0,2 0-15 15,1-3 0-15,0-4-4 0,0-2 1 16,-14 0-4-16,31-5 0 0,-33 6 1 0,17-4 0 16,13-2-1-16,-15 6 0 0,-1 2 2 15,-3 1 0-15,-13 1 1 0,11 5 1 0,14 7 28 16,-14 2-1-16,-1 2-4 0,15 11 1 16,-22-21-29-16,11 6 1 0,17-4-17 15,-14-7 1-15,-11-2 21 0,16 0 1 0,3-5-4 16,-16 1 0-16,21-1-3 15,0-4 0-15,-1 3 1 0,-1 0 1 0,-5 2 9 16,-1 2 0-16,0 6 7 0,-19 1-1 16,33 4-1-16,-19 3 2 0,17 9-5 0,-17-9 1 15,2-2-6-15,1-4 1 0,2-4-4 16,3-3 0-16,-16-4-4 0,19 0 1 0,6-6 0 16,22-7 0-16,-20 4-1 0,2 3 0 15,-4 2 11-15,-1 4 0 0,1 2 0 16,0 3 0-16,-23 1 9 0,22 4-1 0,10 2 13 15,6 1-12-15,4-1-11 16,-4-2 0-16,2-1-4 16,-6-2 1-16,-8-4-5 0,1-1 0 15,-2 0-7-15,-1 3 1 0,-26-2-29 16,45-1-1-16,-20 2-173 0,-9-2-360 16</inkml:trace>
  <inkml:trace contextRef="#ctx0" brushRef="#br0" timeOffset="34920.68">30604 6488 554 0,'-16'19'280'0,"3"-3"-211"15,1 1 2-15,1 11-5 0,-29 107-57 16,43-110-9 0,16 3 0-16,-12-36-1 0,17 36-1 0,25-1 4 15,10-7 0-15,-39-14 0 0,20 5 1 16,8 5 1-16,-23-9 0 0,-19-3 15 15,-2 0 2-15,9 10 4 0,-12-3 1 16,-5-6-9-16,-6 8 1 0,-7-1-8 0,8-13-1 16,-46 29-7-16,24-24 0 0,2 0-31 15,1-2 1-15,16-8-106 0,-14-11-42 16,-3-17 50-16,12-27-1 16,19 30-19-16,3-2 0 0</inkml:trace>
  <inkml:trace contextRef="#ctx0" brushRef="#br0" timeOffset="35107.62">30806 6777 235 0,'21'20'214'0,"-10"-11"-134"0,3-4-1 0,1-1 84 16,33 13-73-16,-19-17-44 15,-18-5 1-15,12-4 10 16,-13-6 1-16,2-12-6 0,-10 8 1 0,-5 3-17 16,-3 10 0-16,-8-9 14 0,-20-2-25 15,-21 6-75 1,43 11-38-16,-16 1-74 15,23 2-102-15,1-2 73 16,-10 0 1-16</inkml:trace>
  <inkml:trace contextRef="#ctx0" brushRef="#br0" timeOffset="35420.12">30950 6703 220 0,'18'-12'205'0,"-7"4"-126"0,-2 3 1 15,3-3-28-15,22-9 0 0,-5-1-28 0,-7 6 1 16,-2 1 22-16,-11 5 1 0,11-6-36 15,-4 0 2-15,-4-3-37 0,-1-2 2 0,-3-17-39 16,-6 17 32-16,0-14 26 16,-2 2 1-16,-4 7 6 15,0 5 0-15,1 12 41 0,-1 3-7 16,1-1-5-16,6 13 1 16,-8 5 84-16,-15 42 28 0,20-16-52 15,2 28 0 1,8 29 115-16,21 121-129 0,0-76-71 15,-11-71 1-15,-2-20-8 16,-1-6 1-16,0-2-6 0,0-15 0 0,-2-4-14 16,0-6 1-16,-4-5-64 0,-8-11 0 15,1-1-25-15,-1-1 0 0,-2-2-70 16,-2-2 2-16,14-18-253 0,-16-20 74 16,-4-4 260-1</inkml:trace>
  <inkml:trace contextRef="#ctx0" brushRef="#br0" timeOffset="35924.62">31314 6606 682 0,'0'0'269'0,"1"0"-216"16,-1 0-1-16,5 0-25 0,1-3 2 0,6 2-23 15,6-2 0-15,12-5-21 0,9-4-1 16,-15 1-60-16,-1-1-1 0,-2-6-90 16,-6-2-1-16,1-15-184 0</inkml:trace>
  <inkml:trace contextRef="#ctx0" brushRef="#br0" timeOffset="36747.62">31527 6438 220 0,'-12'-11'317'0,"6"6"-238"0,0 4 1 0,1 7 10 16,-7 2 1-16,3 36 76 0,6 15-44 16,3-25-84-1,0 27 0-15,3-29-1 0,8 68-28 16,-1-55-11-16,15 16 1 16,-13-43-22-16,-1-12 1 0,10-3-4 15,-8-2 2-15,-6-5-44 0,-1-6 1 0,12-15-26 16,-6-5 0-16,-5-4 5 0,1-3 0 15,-1-1 34-15,-2 0 1 0,-2 1 40 16,-3 18 1-16,2-17 42 0,-1 2 1 0,3 2-2 16,-3-1-1-16,7 4 43 0,-1 22 68 15,3-9-74-15,4 4 2 16,-17 34-20-16,4-16 1 0,5-2-16 16,28 52 2-16,-28-22 15 0,-3 6 5 15,2-5-41-15,-5-22 0 16,3 30-7-16,-3-36 0 0,0 4-5 15,1-7 0-15,-1 7-5 0,0-10 1 0,0-6-15 16,0 8-1-16,4-8-34 0,-1-5-9 16,10-10 43-16,1-22 0 15,-3 17 12-15,-4 5 0 0,0 4 7 0,1 7 0 16,-7 6 17-16,2 1 1 0,8-3 52 16,-15 9 0-16,8-3-46 15,-3 1 2-15,2-1-21 16,0 1 0-16,1-1-16 0,-1 0 0 0,6 2-18 15,-2-2 2-15,43 12-11 0,-34-17 0 0,10-9-4 16,-7-3 1-16,-2-1 20 0,7-18-1 16,-14 23 9-16,-7 9 0 0,0 1 40 0,3-5-1 15,-14 17 2-15,13-10-1 0,-3 7 41 16,-2 0-18-16,8 25-51 16,-8-12 0-16,0-4-9 0,0-13-1 15,0 7-53-15,4-10 28 0,-4-17 6 16,0 21-1-16,3-8 16 0,0-1 0 15,0-2 2-15,0 3 2 0,22-36 7 16,-21 32 0-16,-16 26 22 0,12-18 2 0,0 2-4 16,6-8 2-16,-6 8 12 15,-2 4 1-15,13-3 14 0,-11 11-36 16,0 1-4-16,4-3 1 0,-1-22-27 16,9 20-24-16,-11-10 27 15,12 2-1-15,22 15-9 0,-21-23-1 16,-2-2 10-16,5-6-1 0,-6 3 17 15,-16 15 1-15,11-11 2 0,-3 2 1 0,-3 5-3 16,0 0 1-16,4-7 2 0,-3 3 0 16,2 2 12-16,-2-1 0 0,1 3 14 0,-1-4 0 15,6 1 18-15,-3 2 1 0,-1 0 1 16,4-1 0-16,2 5-19 0,40-10 0 0,-25 26-16 16,-4 0-1-16,-3 2-7 0,9 8 0 15,-10-7-4-15,-1-1 1 0,-9-13-2 16,2-1 1-16,10 13-24 0,1-3 0 0,-16-15-47 15,-2 2 0-15,2-2 23 0,-6-8 1 0,16 16-28 16,-18-16 0-16,8 0-44 0,-1-3 0 16,18-19-74-16,-22-19 1 0</inkml:trace>
  <inkml:trace contextRef="#ctx0" brushRef="#br0" timeOffset="36872.12">32490 6350 222 0,'-6'-19'283'0,"2"13"-195"16,-2 1 0-16,3 5-15 0,0 1 2 15,-1 5-3-15,-5 5 2 0,12-4-12 16,-26 58 2-16,17-32-24 0,0 3 2 0,0-4-26 15,-2-3-1-15,7-15-22 0,-6 10 1 16,3 9-54-16,1-17 2 0,3-5-69 0,0-10 0 16,-3-1-111-16,3-10 0 0</inkml:trace>
  <inkml:trace contextRef="#ctx0" brushRef="#br0" timeOffset="37168.12">32689 6413 584 0,'17'-4'324'0,"-8"2"-283"0,1 1 2 0,-3 1-12 16,11-3-17-16,-14 3-7 16,7 0 2-16,0 0-10 0,-22 0 1 15,15 0-25-15,-4 0-25 16,-2 0 19-16,4 0 2 0,-4 0-2 15,0 0 1-15,1 0-6 0,1 0 0 0,0 0 7 16,-2 0 2-16,1-3 0 0,-2 3 2 16,3 0 10-16,-4 0 1 0,4 0 9 0,-4-3 0 15,1 3 4-15,-3-2 1 0,3 2-1 16,-3-1 0-16,-1 0-30 0,0 1 2 0,1-3-64 16,-49-4 1-16</inkml:trace>
  <inkml:trace contextRef="#ctx0" brushRef="#br0" timeOffset="37400.12">32595 6388 207 0,'7'-2'188'16,"-5"0"-125"-16,0-1 1 0,1-1 38 0,0 2 0 0,-6 5-2 16,3 2 1-16,3-3-40 0,-2 2 1 15,13 28 16-15,-6 10 1 0,-5-6 16 16,0 4 1-16,2-15 36 0,13 47-74 15,-6-27-48-15,10-8 0 16,1-10-3-16,-6-19 1 0,3-7-7 16,-3 1 0-16,-4-5-83 0,1-9-115 15,22-13 64-15,-13-3 1 0,-5-21-121 16,-15 16 0-16</inkml:trace>
  <inkml:trace contextRef="#ctx0" brushRef="#br0" timeOffset="39279.62">27269 7509 180 0,'44'-6'146'0,"-10"3"-132"16,-5 0-1-16,0 1 6 15,109-5 1-15,-112 7 0 0,25 2 1 0,-53 3-12 16,49 3 1-16,20 14-1 0,-25-1 1 15,25 27 14-15,-13 11-14 16,-8 8-7-16,-13-1 0 0,-17-16-1 16,-3-2 1-16,-5-7-10 0,-3 1 1 15,-3-5-11-15,-1-17-1 0,-2-4-17 0,-1 20-1 16,-5-1-101-16</inkml:trace>
  <inkml:trace contextRef="#ctx0" brushRef="#br0" timeOffset="39956.62">27848 9932 137 0,'-11'-4'72'0,"1"0"-73"16,3 4 1-16,1-3-46 0,-12 0 0 15,7 0 57-15,3 3 1 0,-14-5-14 16,4 1 1-16,4-3-28 0,5-2-1 0</inkml:trace>
  <inkml:trace contextRef="#ctx0" brushRef="#br0" timeOffset="40980.12">27193 8908 121 0,'9'-8'96'0,"-1"0"-77"15,-5 2 1-15,2 2-10 0,2-6 1 16,3 3 2-16,-6 5-1 0,-5 4 2 16,8-6 0-16,3-1 1 0,-3-1 0 15,5 0 11-15,36-19 0 0,-31 16-2 16,-2 1-1-16,8-2 16 0,24-12 7 15,-31 14-22-15,17-8 1 16,8 2-8-16,-29 11 1 0,11-4-5 0,1 2 1 16,0-2-6-16,1 0 2 15,-3 2-1-15,-9 3 1 0,8-4 0 0,15 2 0 16,-13 0-5-16,-2-2 0 0,-7 2 1 16,25-4 0-16,-21 4 2 0,34-11-6 15,-11 5-2-15,-25 6 1 16,41-8-2-16,-31 8 1 0,1 2 0 15,-1 0 0-15,-13 1 1 0,13-1 1 0,2 1-4 16,12-4 0-16,-13 4 0 0,-1 1 1 16,2 0-2-16,-2 1 0 0,-15 0-1 0,12 4 0 15,11 4 3-15,-14 3 1 0,0-2 2 16,-1 4 1-16,2 0-2 0,5 9 0 0,-6-6-1 16,-2 1 0-16,2 1-3 15,0-1 1-15,-1 1-19 0,-9-10 1 16,-2 2-6-16,18 19 2 0,-12-4 9 0,3 11-1 15,-8-6 17-15,0-3 1 0,-1-14-1 16,1 14 1-16,2-1 0 0,-1-1 0 0,-5-13-4 16,4 16 1-16,7 14 0 0,-9-13 1 15,-2-3 1-15,0 0 1 0,-4-13-3 16,4 26 1-16,-3-12-6 0,-2 1 1 0,-2-15 2 16,0 15 1-16,-1-3 1 0,-6 16 0 15,0-17 1-15,-3-1 1 0,1 1 0 0,-4-3 0 16,7-14-4-16,-17 20 1 15,7-12-17-15,-13 4-1 0,13-12-29 0,-38 14-23 16,12-8 34 0,24-8 1-16,-37 8 3 0,22-4 2 0,-16 6-14 15,-16 7 35-15,0 1 9 16,11-2 1-16,16-7-3 16,-1 0 1-16,4-3 8 0,0-1 1 0,4-4-3 15,1-1 0-15,18-5-2 0,-15 2 1 16,0 1-3-16,3-4 0 0,15 0-31 15,-4-1 1-15,-22-6 3 0,-4-4 0 0,15-2 20 16,-3 1 0-16</inkml:trace>
  <inkml:trace contextRef="#ctx0" brushRef="#br0" timeOffset="42208.13">29617 9224 526 0,'9'15'312'0,"-3"-1"-242"0,-1 3 0 0,4 0-16 16,23 77 0-16,-26-76-29 0,7 20 0 0,2-6-21 15,-1-2 1-15,4-7-11 0,-2-6 2 16,-6-12-14-16,6 6 1 0,4-6-66 0,-8-14-59 16,6-5 73-1,13-23 2-15,-14-23 38 0,-8 20 2 16,-6 3 27-16,0 0 1 0,-1 21 9 16,-1-18 1-16,4 2 24 0,0 23 37 15,-2 4-29-15,9-15 2 16,2 25-18-16,-22 13 1 0,13-11-12 15,27 52 0-15,-15-16 14 0,6 0-19 16,5-6 16-16,22 3 0 16,-24-34-7-16,0-4 0 0,-15-2-28 0,23-2 0 15,-26-6 4-15,7-5 1 0,-2-6 5 16,-3-19 0-16,-7 15-2 0,-3 13 1 16,0-10-7-16,-9-2-1 0,1 14 1 15,-9-23 0-15,2 13-8 0,3 3 0 16,1 7-92-16,8 6 1 0,0 1-26 0,3 1 2 15</inkml:trace>
  <inkml:trace contextRef="#ctx0" brushRef="#br0" timeOffset="42572.14">30395 9175 441 0,'-1'0'307'0,"-5"4"-193"0,1 5-47 16,-1 2 1-16,-5 21-6 16,3 0-1-16,4 2-19 0,-2 0 0 0,5-2-20 15,1-1 2-15,1-15-5 0,6 14-6 16,1-19-39 0,9 20 0-16,11-16 7 0,1-18 0 0,-17-3-37 15,7-7 1-15,-1-5-6 0,3-10 0 16,4-16 27-16,-11 14 0 0,-5 3 22 15,1-3 0-15,-5 19 13 0,3-12 0 0,-6 17 17 16,1 1 1-16,3-6 110 16,-4 14-39-16,-5 12-67 15,6-12-1-15,0 5-8 0,13 39 1 16,-12-25-7-16,-1-12 0 0,3 21-10 0,3-12 1 16,-6-14-18-16,0-3-1 0,5 9-34 15,-10-17 1-15,5 7-30 0,2 1 0 0,-5-5-163 16,3-2 1-16</inkml:trace>
  <inkml:trace contextRef="#ctx0" brushRef="#br0" timeOffset="43072.18">30770 8686 349 0,'-3'-3'231'0,"-3"2"-43"15,4 2-29 1,1 5-53-16,-4 15-3 15,1 11-52-15,2 10 2 16,4 12-7-16,-2 5 0 0,3-28-14 0,0 28 0 16,3 34-13-16,0-31 2 0,0-7-15 15,1-4 0-15,0-5-7 0,-1-7 1 0,0-8-6 16,-1-6 1-16,0-7-20 0,-2-6 1 16,1-9-9-16,-4-1 1 0,6 2-4 15,-9-20 5-15,8 9 20 16,12-23-1-16,-5-17 7 0,-7 18 0 15,-2 17-1-15,6-27 1 0,-3 33 2 16,0-1 0-16,11-14 15 0,8 12 0 0,10 9 43 16,-18 9 16-1,7 8-52-15,-5 5 2 0,-7 7-16 16,-9 9 1-16,-3-12-19 0,0-11 0 16,-10 14-63-16,-12 5-68 0,-2-6-4 15,-9-4 0-15,-33-10-472 16</inkml:trace>
  <inkml:trace contextRef="#ctx0" brushRef="#br0" timeOffset="43295.13">30667 9232 397 0,'14'19'255'0,"-5"-13"-187"0,-3-2 0 0,1-1-30 15,5 4 1-15,2-7-32 0,-8-3 0 0,3-4-1 16,-15 3 0-16,15-10 4 0,14-32 1 16,-23 24-1-16,0 0 1 0,-6 1-1 15,-5 0 1-15,-1 3 4 0,-3 2 0 0,-1 4-15 16,2 4 1-16,11 6-40 0,-9-5 1 16,4 3-125-16,1-1 2 0</inkml:trace>
  <inkml:trace contextRef="#ctx0" brushRef="#br0" timeOffset="44148.63">29649 9842 568 0,'0'0'208'0,"20"9"-130"15,5-4-39-15,-1-1 1 0,28 1-25 16,132 2 1-16,-136-14-12 0,61-23 0 15,8-5 4-15,7 1 0 0,31-4 20 16,111-21-32-16,-17 4-36 16,-117 24 0-16,-34 8-30 0,-24 10 0 15,-11 3-54-15,-22 2-1 0,-4 5-240 0</inkml:trace>
  <inkml:trace contextRef="#ctx0" brushRef="#br0" timeOffset="46263.62">27935 5823 480 0,'-3'52'297'0,"0"-9"-227"16,0 0 2-16,-8 21 41 0,-45 293-42 15,40-278-58 1,-12 27 1-16,5-23-13 0,5-10 0 0,-1-5-10 16,7-12 0-16,1-5-52 0,7-21 0 15,1-12-112-15,3-15-1 0</inkml:trace>
  <inkml:trace contextRef="#ctx0" brushRef="#br0" timeOffset="46467.63">27522 6618 275 0,'-9'0'145'0,"6"4"-84"0,3-1 0 0,-2 6-3 15,0 6 1-15,9 13 30 0,13 29 0 16,2-15-38-16,23 17 1 16,-31-52 21-16,9 7 0 0,17-5-24 15,-26-9 1-15,18-8-41 0,0-9 0 0,4-14-42 16,21-35 1-16,-19 15-44 0,2 1 0 15,-3-1-73-15,-4 3 0 0</inkml:trace>
  <inkml:trace contextRef="#ctx0" brushRef="#br0" timeOffset="54847.39">2254 11623 835 0,'-9'6'330'0,"4"-3"-301"0,4-3 0 16,-2 0 21-16,6 0 1 0,6 0-4 16,-3 3 0-16,40 3-16 0,37-5 1 0,-34-1-21 15,47 0 1-15,130-1-5 0,-82-8 0 16,9-2-12-16,19-8 0 0,-3 1-36 15,-6 2 1-15,-3 3-125 0,-5 2 0 16</inkml:trace>
  <inkml:trace contextRef="#ctx0" brushRef="#br0" timeOffset="57687.93">10969 14536 867 0,'0'0'405'0,"5"5"-279"0,5-1-83 16,-2-2 1-16,18 6 4 0,17-4-31 16,3-1-14-1,4-1 0-15,3-1-1 0,-4-1 1 0,-9 0-2 16,0 0 0-16,-21 0-7 16,16 0 1-16,-6 0-39 0,-3 0 0 0,3 0-58 15,-16 0 0-15,-12 0-101 0,-1-1-1 16</inkml:trace>
  <inkml:trace contextRef="#ctx0" brushRef="#br0" timeOffset="57963.94">10971 14571 685 0,'-13'2'399'0,"7"-1"-318"16,0 1 1-16,3-1-42 0,2 1 0 0,1-2-2 16,0 0 1-16,4 3-17 0,2 1 2 15,3-3-13-15,36 17 0 0,-8-12-3 0,4-4 0 16,7 0-5-16,-22-4 1 0,26 0-2 16,3-5 0-16,-1 0-13 0,-3-3 0 15,-4 2-10-15,-2 0 2 0,10 2-80 0,-24 5 1 16,-20-1-39-16,-4 1 1 0,0-3-72 15,14-3 1-15</inkml:trace>
  <inkml:trace contextRef="#ctx0" brushRef="#br0" timeOffset="58167.44">11090 14738 667 0,'2'0'314'0,"16"0"-253"0,8-2-41 15,10-5-68 1,143-34-234-16,-142 28 70 16,10-14 2-16</inkml:trace>
  <inkml:trace contextRef="#ctx0" brushRef="#br0" timeOffset="60288.44">10014 14430 864 0,'26'4'338'0,"-8"-2"-326"0,-2-2 1 16,2 0-9-16,71-6 1 0,-72 2-6 15,20-10 1-15,-37 12-11 0,57-17 0 0,-16 4-61 16,18-4 2-16,-23-1-106 0,-2-2 2 16</inkml:trace>
  <inkml:trace contextRef="#ctx0" brushRef="#br0" timeOffset="60455.44">10118 14460 807 0,'-3'0'315'0,"6"0"-278"0,-2 1 1 15,4-1-21-15,3 0 0 0,9 2-47 16,5-2-1-16,31-3-382 0</inkml:trace>
  <inkml:trace contextRef="#ctx0" brushRef="#br0" timeOffset="84631.31">12061 15544 596 0,'0'5'305'0,"0"-5"-191"0,0-5-41 15,0-1-42 1,0-3 1-16,0-8-6 0,0-3 1 0,0-21-12 16,0 13 0-16,0 1-9 0,0 0-1 15,0-4-7-15,0 14 1 0,0-20-6 16,0-1 1-16,0-7-17 0,1-30 0 0,3 18-19 15,0-4 1-15,10-78-48 0,-2 8 25 16,1 17 50 0,-12 56 0-16,-1 17 15 0,2 9 0 15,0 7 5-15,-4 30 1 0,2-21-3 0,-2 13 0 16,-2-13 2-16,-3 14 1 0,11 9 1 16,-11-8 0-16,4-1 5 0,-1 5 0 0,-5 4 23 15,-4 9 4-15,-37 20-19 16,22 10 2-16,17-24-10 15,-1-1 1-15,1-3-10 0,2-2 1 0,6-10-5 16,0-3 0-16,-8 11-38 0,10-14 0 16,5-4-77-16,-4 4 0 0,-3-3-85 15,2 2 1-15</inkml:trace>
  <inkml:trace contextRef="#ctx0" brushRef="#br0" timeOffset="84764.31">12038 14344 337 0,'16'0'272'0,"-4"-3"-184"0,-1 3 0 0,-2 3-18 16,23 9 2-16,5 19 8 0,-7 5-58 16,1 0-44-16,-9-9-1 15,-10-11-166-15,-3-2 1 0</inkml:trace>
  <inkml:trace contextRef="#ctx0" brushRef="#br0" timeOffset="123031.22">14131 15863 584 0,'-10'9'396'0,"4"-4"-287"16,3 2 1-16,0-3-20 0,1-1 0 15,-4 5-19-15,4-8-1 0,7-5-20 16,-5 5 1-16,-3 3-19 0,3-1 1 0,0-2-11 15,0 0 1-15,0-2-10 0,0 2 0 16,-3-2-10-16,1-1 1 0,-1-6-7 16,-14-31 2-16,13-3-3 0,-1-12 1 0,5 19-4 15,0-36 1-15,3-9-5 0,5-99 1 16,0 85-1-16,2 10 1 0,-5 1 4 16,-4-3 0-16,-1 3 2 0,0 14 0 15,0 3 3-15,0 7 0 0,0 5 0 16,-1 14 0-16,1 48 0 0,-2-43 0 0,-1 4 2 15,0 6 1-15,-1 4 0 0,1 14 0 16,-2-15-1-16,2 18 0 0,1 3-5 0,-1-5 0 16,6 16-6-16,-7-14 1 0,2 5 3 15,-1 0 1-15,0 2 2 0,-3 0 1 16,0 4-1-16,-5 6 0 0,-31 29 2 0,29-12 1 16,-10 18-2-16,12-12 1 0,0 0-1 15,1 1 1-15,0-4-8 0,5-3 2 16,5-18-37-16,-3 8 0 0,2-1-32 15,1-16 0-15,-2 10-13 0,2-12 1 0,2-12-43 16,-2 12 0-16,0-6-28 0,0-27-1 16,4-18 30-16,0 7-1 0,0 22-17 15,13-44 133-15,-5 25 69 16,5 5 0-16,11-5 147 0,-8 25 70 16,-11 13-133-16,21-1 0 15,-14 11-29-15,-6 0-1 0,11 6-20 16,2 6 0-16,23 23 42 0,-2 0-53 15,-2 1-58-15,-29-30 1 16,23 25-10-16,-17-19 1 16,-1-2-6-16,-1-2 2 0,-11-8-6 0,0-3 1 15,5 8-19-15,6 3 2 0,-9-6-69 16,-18-21 1-16,24 29-200 0,-18-19 1 0</inkml:trace>
  <inkml:trace contextRef="#ctx0" brushRef="#br0" timeOffset="124780.72">12503 16854 752 0,'4'0'315'0,"3"0"-295"16,1 0 2-16,3 0-12 0,-2 0 1 0,12 0-7 16,4 0 0-16,13-4-5 0,-8 1 1 15,13-7-43-15,-16-2 1 0,-2 2-86 0,-4-5 1 16,-5 2-60-16,-4-5 1 0</inkml:trace>
  <inkml:trace contextRef="#ctx0" brushRef="#br0" timeOffset="124975.72">12726 16588 339 0,'-12'-5'311'0,"6"4"-216"16,-2-1 0-16,5 5-25 16,0 1-1-16,-6 10-20 0,6 7 0 0,3 22-8 15,0-4 0-15,0 4-9 0,0-20 0 16,0 12 29-16,3 29-7 0,1 35-32 16,3-35 1-16,0-8-10 15,4-16 0-15,1-9-3 0,-1-17 2 0,-3-8-2 16,-4-4 1-16,10 1-13 0,-14-6 0 15,20-3-66-15,-5-5 1 0,7-20-159 0,1-27 1 16</inkml:trace>
  <inkml:trace contextRef="#ctx0" brushRef="#br0" timeOffset="126392.22">13638 16499 697 0,'0'0'397'0,"0"0"-320"15,0 0 1-15,0 2-18 0,-1-1 0 16,2 8-33-16,3 6 0 0,0 11-20 0,4 12 0 16,-2-26-27-16,2 16 2 0,4 14-91 15,0-18-1-15,-7-6-168 0,-2-14 1 0</inkml:trace>
  <inkml:trace contextRef="#ctx0" brushRef="#br0" timeOffset="126552.72">13705 16305 617 0,'11'-4'316'0,"-4"2"-253"0,1 0 2 15,1 4-13-15,-1-1 0 0,18 4-30 16,0 15 2-16,-11 3-18 0,2 22 1 16,-11-9-51-16,-4-18 1 0,0 23-317 0</inkml:trace>
  <inkml:trace contextRef="#ctx0" brushRef="#br0" timeOffset="126775.72">13737 16515 493 0,'0'-6'217'0,"3"-1"-208"16,2 4-1-16,2-1-12 0,-2 0 1 15,6-1-33-15,0 3 0 0,10 1-118 0,-5 13 33 16,5 15 124-1,-9 3 0-15,-8 5 91 0,-2-11 1 16,0-3 37-16,-2-4 1 0,0-3 37 0,0-4-142 16,0-10-42-1,0 0 0-15,0-10-84 0,0 10-1 0,0-5-147 16,0-16 1-16</inkml:trace>
  <inkml:trace contextRef="#ctx0" brushRef="#br0" timeOffset="127160.22">13748 16856 717 0,'-3'4'344'0,"0"-4"-319"16,3 0 2-16,0 0-8 0,0 0 1 15,3 0-5-15,-3 0 0 0,3-1-10 16,4-1 1-16,4 0-8 0,43-13-1 16,-28 10-2-16,3 0 0 0,-6 3 3 0,2 4 1 15,-14 3-9-15,8 3 0 0,6 8-6 16,-17 0 1-16,-2 4-10 0,-4 0-1 0,-2-2-21 15,0-13 0-15,-2 9-12 0,-1-11 0 16,0 7 31-16,-8 1 0 0,6-14 33 16,-7 10-1-16,-31 12 24 0,18-14 2 15,-2 0 11-15,-2-3 1 0,-2 2 9 16,2-1 0-16,0-1-14 0,15-2 1 0,2 2-17 16,-25 0 0-16,19 3-3 0,11-4-1 15,-13 2-17-15,18-3 1 0,-8 3-5 0,10-2 1 16,2-2 6-16,-2 1 0 0,0 1 0 15,0 2 0-15,4-3-1 0,0 0 0 0,3 2 3 16,0-1 1-16,36 8 4 0,-9-6 0 16,0-3-5-16,-15-3 1 0,42-5-8 0,-37 1 1 15,25-6 0-15,30-7 1 0,-25 6-85 16,30-12 1-16,-36 0-128 16,-5-1 0-16</inkml:trace>
  <inkml:trace contextRef="#ctx0" brushRef="#br0" timeOffset="127415.72">14193 16318 467 0,'1'-5'174'0,"3"-1"-174"15,-1 3 1-15,1 1 1 0,1 0 0 16,4-3 6-16,2 3 1 15,-16 6 9-15,10-4 0 0,-2 5 29 16,0 4 0-16,28 28-1 0,-33-3 1 0,-2 4-17 16,-4 0-1-16,2-17-16 0,-8 22 0 15,-12 17-10-15,7-23 1 0,-8 10-20 0,12-23 0 16,4-7-149-16,6-16-159 16</inkml:trace>
  <inkml:trace contextRef="#ctx0" brushRef="#br0" timeOffset="127815.72">14233 16684 297 0,'8'2'264'0,"-2"7"-197"16,-2 1-1-16,1 3 1 16,6 20-52-16,-2-14-47 15,-3-2 0-15,-6-16-164 0,3-2-63 16,-3-5 202 0,0 5 0-16,3 0 63 0,0-9 1 0,17-22 50 15,-12 1 0-15,-3 5 3 0,1-3 2 16,4-7 26-16,0 0-34 0,2 2-44 15,-5 23 1-15,-2 4 2 16,6-13 2-16,3 3-14 0,-5 14 1 0,-7 4-4 16,-7 7 1-16,8-5 4 0,-1 5 0 15,10 25 7-15,-12 7 0 0,-2-9 14 16,1-14-1-16,-2 15 4 0,-3 17 0 0,4-32 11 16,-4 18 0-16,-2-4 0 15,4-3 1-15,-1-4-27 0,5-18 1 0,-3 14-16 16,3-17 1-16,-3-3 2 0,3 7 1 15,3-21-2-15,0 16 0 0,0-7 2 16,3 1 1-16,2-4 27 0,7 1-1 0,42-33 59 16,-31 36-13-16,-18 9-38 15,10 3 1-15,1 16-16 0,-16 1 0 16,-3 3-14-16,0-3 1 0,-3 2-9 16,-2 0 0-16,-4-1-33 0,4-16 0 0,-12 14-119 15,-15-1-154-15</inkml:trace>
  <inkml:trace contextRef="#ctx0" brushRef="#br0" timeOffset="128191.22">14577 16022 584 0,'6'0'262'0,"-3"0"-249"0,2 0 0 0,-2 0-20 16,3 1 0-16,-3 2-78 15,3-1 0-15,-12-2-99 0,11 2 1 0,7 18-22 16,10 23 343-16,-15-10 23 16,-1-2 2-16,-6-27-41 15,2 11 1-15,-2-8-66 0,0-3 0 0,0-3 27 16,6-6-14-16,-1 10-31 15,1-5 0-15,27 11-7 0,-12-11-1 16,-8 3 12-16,18 18-19 16,-4 22-17-16,-11 32 1 0,-16-28-4 15,-3 2 0-15,0-23-3 0,-2-1 0 16,-5 25-3-16,-1 0 1 0,-15 28-40 16,-8-4-58-16,9-42-65 15,11-22-1-15,11-16-81 16,-4-9 0-16</inkml:trace>
  <inkml:trace contextRef="#ctx0" brushRef="#br0" timeOffset="128307.22">14784 16669 449 0,'11'0'426'0,"-2"4"-299"0,-4 1-1 0,1 2-77 15,11 14 1-15,-8-8-46 0,-6-7 1 16,3 6-32-16,1-4 0 0,-9-16-122 0,4 2-130 16,2 2 92-1,-1-4 0-15</inkml:trace>
  <inkml:trace contextRef="#ctx0" brushRef="#br0" timeOffset="128428.23">14904 16505 254 0,'0'-27'379'0,"0"17"-218"16,0 5 1-16,0 1-93 0,0 3 0 16,0 1-46-16,0 1 0 0,0 5-12 15,0-4 0-15,0 0-12 0,0 1 1 0,0 4-27 16,0-2 1-16,0-5-49 0,2 35 2 16,-2-64-80-16,3 35 1 0,-3-7-9 15,0-1-1-15</inkml:trace>
  <inkml:trace contextRef="#ctx0" brushRef="#br0" timeOffset="128540.22">14933 16369 268 0,'0'-33'353'0,"0"11"-305"16,0 5 0-16,2 0-46 0,1-59 1 0,0 65 0 15,0-1 1-15,0 1-35 16,8-22 1-16,-8 21-129 0,0-8-48 16</inkml:trace>
  <inkml:trace contextRef="#ctx0" brushRef="#br0" timeOffset="128879.72">14857 16431 297 0,'0'0'124'0,"0"0"-120"16,0 2 1-16,0-2-6 0,0 1 1 16,0-1-17-16,0 0 2 0,0 0-19 15,0 2 0-15,0-2-35 0,0 5 35 16,-2 0 36-16,1 1 1 16,-1 0 25-16,-6 38 1 0,-1-28 34 15,0 7 1-15,4-5 23 0,2 3 1 0,-3-2-21 16,6 0 2-16,-3-7-35 15,3 1 2-15,3-9-19 0,-3-1-1 0,6 8-9 0,-6-17 0 16,5 8-12-16,0 1 1 16,2-2-87-16,-4-1 1 0,32 7-314 0</inkml:trace>
  <inkml:trace contextRef="#ctx0" brushRef="#br0" timeOffset="129164.22">14941 16254 578 0,'14'-23'293'0,"-5"14"-244"16,0 0 1-16,2 2 5 16,15-16 0-16,3 12-16 0,-7 4 1 15,-13 7-28-15,9-2 1 0,-5 2-17 16,-1 0 0-16,-11 7-30 0,6 3 1 0,-14-8-33 16,15 27 1-16,-14 9-160 0,-9-13-93 15,-1 5 114-15,7-11 304 16,-17 26 7-1,15-23-1-15,10-10 91 0,-5 33-38 16,3 4-44-16,1 7-67 16,0-33-45-1,1 22 0-15,1-14-41 0,0-12 0 0,0-11-95 16,0-6 0-16,-2-8-379 0</inkml:trace>
  <inkml:trace contextRef="#ctx0" brushRef="#br0" timeOffset="129527.22">14993 16029 431 0,'14'40'251'0,"-5"-7"-185"0,-1 1 2 0,0-2-20 16,29 123 0-16,-30-127-17 0,10 22 1 15,4 4 25-15,4-2-9 16,-5-14-31-16,-5-15 0 15,-10-12 4-15,-2-7 1 0,0 0-7 16,-3-1 0-16,2 5-13 0,-2-4 1 0,-5-5-7 16,-1 5 2-16,0-2-12 0,-25 19 1 15,6-14-9-15,-16 3 2 0,11-1 9 16,-3-1-1-16,7-1 10 0,0-4 1 0,3-2 6 16,6-1 0-16,5 0-5 0,5 0 0 15,6 0 20-15,1 0 1 0,3 0 10 0,-1 0 0 16,7-1 35-16,20-5 14 15,22-3-38-15,-7-3 0 0,-21 10 50 16,29-6 0-16,-2 3-57 0,7 3 1 16,1 1-35-16,-1 1 0 0,-1 0-38 15,-5 0 0-15,-2 0-117 0,-27 0 1 16,36-3-303-16,-33-1 1 0</inkml:trace>
  <inkml:trace contextRef="#ctx0" brushRef="#br0" timeOffset="130675.72">15633 16170 838 0,'0'5'441'0,"0"11"-272"0,2-3-105 16,-2-4 2-16,3 12-28 15,0 1 1-15,0-6-20 0,5 12 0 0,-3-13-12 16,-1-6 0-16,2 5-5 0,-3 2 0 15,4 2-5-15,-6-9 1 0,1-8-4 16,-2 3 1-16,0-8-9 0,0 8 1 0,0-4 12 16,0 0-1-16,1-4-3 0,-1 1 0 15,0-6-6-15,5-18 0 0,-2-12 2 16,-3 9 0-16,4 17 0 0,-4 2 1 0,7-27 1 16,2 9 1-16,-6 22 3 15,5-4 1-15,4-2 14 0,-6 13 0 0,-12 7 2 16,12-10 2-16,-3 6-4 0,2-1 1 15,-2 6-2-15,3-4 0 0,29 27-3 0,-30-4 1 16,-2-11-7-16,-1-4 0 0,-2-8-20 16,1-1 1-16,2 5 3 0,-3-14 1 15,3 1-75-15,5-8 24 0,21-24 28 16,-12 0 1-16,0 4 18 16,-5 14 1-16,-1 4 18 0,3 7 1 0,4 3 22 15,-7 4 2-15,-2 7 61 0,-1 8-36 16,16 14-49-1,-7 1 0-15,-4-2-59 0,-7-21-103 16,7 5-3 0,3 0 0-16,-10-20-55 0,2-7 1 0,-16 13 67 15,16-5 0-15,18-63 88 0,-15 57 137 16,-1 4 97-16,2 2 14 16,-12 7-138-1,5-2 1-15,-5 3-39 0,-1 0 1 16,1 0 2-16,0-1 1 0,1-1 29 0,-1 2 1 15,0-1 65-15,0 2 45 16,0 2-75-16,0 0 2 16,0 2-8-16,2 22 0 0,-2-6-27 15,0 0 1-15,1 2-32 0,4-1 2 0,1 10-14 16,0-14 0-16,-4-13-2 0,7 6 1 16,-1-4-4-16,-1-3 1 0,-13-15-12 15,16 13 0-15,-3-6-12 0,31-7 1 0,-15-17-10 16,-10 4 1-16,7-10 10 0,-11 17 0 15,-6 11 11-15,6-4 1 0,0 1 23 16,-7 8 0-16,3 0 81 0,-4 3-10 16,2 0-56-16,3 2-1 15,1 2-12-15,6 6-1 0,-6-5-18 0,43 38 0 16,-41-26-49-16,-2-2 1 0,-1-4-134 16,-6-8 1-16,-3-7-260 0,-3-13 2 15</inkml:trace>
  <inkml:trace contextRef="#ctx0" brushRef="#br0" timeOffset="130891.72">16230 16049 507 0,'0'0'297'0,"0"0"-246"15,0 0 2-15,0 0-15 0,0 0 2 16,0 1 16-16,0 1-33 0,0 0-19 16,0 1 0-16,0-2-13 15,0 3 0-15,0-3-95 0,0-1 2 0</inkml:trace>
  <inkml:trace contextRef="#ctx0" brushRef="#br0" timeOffset="131163.72">16506 15873 891 0,'0'0'393'0,"3"4"-278"0,0 3-65 15,4-2 0-15,1 6-12 16,6 1 0-16,14 5-19 0,-7-8 0 0,-2 3 2 15,7 6-1-15,-9-7 14 0,-6 0 0 16,-8-4-12-16,-2-3 1 0,4 13-16 16,-10-1 1-16,-10 13-2 0,-14 5-24 15,-30 21-22-15,43-45 0 16,-32 21-60-16,22-19 1 0,4-5-183 16,2-4 1-16</inkml:trace>
  <inkml:trace contextRef="#ctx0" brushRef="#br0" timeOffset="131351.72">16538 15427 808 0,'14'4'451'0,"-2"7"-359"16,-2 5 0-16,3 6-19 0,43 92 2 16,-41-85-31-16,8 20 1 0,-3 1-28 15,2 0 1-15,-6 0-13 0,-2 1 0 0,-1-2-4 16,-3-1 1-16,-2-3-21 0,-2-5 2 15,-3-19-150-15,2 15-294 16</inkml:trace>
  <inkml:trace contextRef="#ctx0" brushRef="#br0" timeOffset="131596.22">16978 15789 655 0,'0'0'378'0,"-3"0"-281"0,0 4-57 15,-1 2 1-15,-5 4-17 0,-3 5 1 16,-10 19-13-16,-1 2-13 16,-7 20 0-16,18-24 0 15,10-17 20-15,2-11 0 0,0 1 33 16,4 4 1-16,6-6 95 0,14 6-33 16,21-6-78-16,-2-4 1 15,-7-2 32-15,31-8-47 16,-6 1-28-16,44-11 1 0,-61 12-91 15,-15 6 0-15,-10-1-280 0,-9 4 1 16</inkml:trace>
  <inkml:trace contextRef="#ctx0" brushRef="#br0" timeOffset="132688.28">13868 17659 925 0,'0'10'434'0,"0"9"-384"0,3 2 1 16,-3 3-30-16,13 106-1 0,-7-99-15 0,4 31 0 16,-10-62-39-16,16 91-1 0,-6-33-111 15,2-1 0-15,-6-8-254 0,-1-8 1 16</inkml:trace>
  <inkml:trace contextRef="#ctx0" brushRef="#br0" timeOffset="133335.76">15108 17620 725 0,'0'38'386'0,"3"2"-231"0,2-5-37 15,3-10-87 1,27 78 2-16,-27-98-11 0,12-1 1 0,-7-5-9 16,11-7 1-16,5-22 1 0,18-58-7 15,-24 4-6-15,-17 13 0 16,-9 29 1-16,-7 6 1 0,-1 26-8 0,0 1 0 16,-27-15-6-16,-10 16 0 0,32 9-4 15,-34 0 0-15,35 7-10 0,-11 4 0 0,4 11-179 16,-10 22-307-16,28-47 109 31</inkml:trace>
  <inkml:trace contextRef="#ctx0" brushRef="#br0" timeOffset="134832.26">12855 15145 216 0,'-15'-1'115'0,"4"-2"-101"0,4-1-1 15,-1 1-13-15,-8-2 0 0,-4-8-42 16,14 10 0-16,-11-5-81 0</inkml:trace>
  <inkml:trace contextRef="#ctx0" brushRef="#br0" timeOffset="136084.26">12636 14908 130 0,'-10'-24'80'0,"4"10"-74"0,1 2 1 0,0-1-8 16,-11-19 1-16,10 13-3 0,-3 1 0 0,1 1-3 15,5 10 0-15,-3-9-9 0,-2-7 2 16,1 8 9-16,0 0 0 0,4 0 7 15,0 7 1-15,0 2 12 0,-3-11 0 0,-3-5 1 16,3-3 2-16,-1 8 1 0,3 1 0 16,-1 0-11-16,0-2 0 0,1-2-6 15,1 11 0-15,0-10-2 0,-3-11 0 16,3 8-1-16,0 0 0 0,3 10 2 16,-4 2 0-16,1-24-1 0,-1 14 1 0,-1-11 0 15,1 10 1-15,1 1-5 0,-4 0 0 16,3 2 2-16,-1 0 1 0,2 8-1 0,-1-14 1 15,1 8-2-15,-1 1 0 0,1-1 1 16,3 9 1-16,-3-14 1 0,2 8 0 0,-1 6 15 16,2-8-1-16,-1 1 1 0,1-9 2 15,-2 5-22-15,0-1 0 0,2 8 2 16,-3-21 1-16,1 11 0 0,-1 1 1 16,-1 2-3-16,4 7 1 0,-3-19 1 15,3 9 0-15,0 11 1 0,0 1 0 16,-1-19 6-16,-2 3 0 0,1 19 1 0,0-13 1 15,2 10-2-15,-1-11 1 0,-2 4-4 16,3 8 0-16,-3-7-3 0,0-5 0 0,3 5-3 16,-8-13 1-16,8 9-1 0,-1-2 1 15,-1 0 1-15,2-3 0 0,0-2-1 16,0 12 0-16,0-9 1 0,0-2 1 0,0 1-1 16,0 2 1-16,0 0-4 0,0 0 1 15,0-1 3-15,0-1 0 0,0 2 0 16,0-3 0-16,0 7-1 0,0 2 1 15,0 0-1-15,0 5 0 0,0-1-2 16,0-2 1-16,0 8 1 0,0-16 0 0,0 14 0 16,-1-16 1-16,1 5-2 0,0 1 0 15,0 0 1-15,0-3 0 0,0 3 1 0,0 11 1 16,1-13-2-16,2-9 1 0,8 3-1 16,-5 5 0-16,2 1 0 0,0 2 0 0,-1 4 5 15,1 1 0-15,-5 7 0 0,5-6 0 16,5-6 0-16,-4 5 1 0,4-2 23 15,15-16-10-15,-6 8-14 16,-11 17 2-16,17-20 4 0,-8 14 0 16,-9 6-3-16,19-12 0 0,-18 12-4 15,10-6 2-15,3 0 9 0,9-5 0 16,-22 13 3-16,9-2 0 0,5-1-2 16,1 1 2-16,-3 1-4 0,5 0 1 0,0 0 2 15,0 2-1-15,-8 3 3 0,23-4-8 16,1 4-9-16,1 0 1 15,-26 0-2-15,44 5 0 0,-30 2-1 16,-6 2 1-16,18 7-1 0,-17-3 1 0,-2-1 0 16,1-1 0-16,12 7 1 0,-14-5 0 15,-1 1 2-15,-2-2 0 0,0 1-1 16,3 1 1-16,-15-7 1 0,13 9 1 16,-1 1-1-16,-1-2 0 0,-2 2-1 15,1 0 0-15,10 17-3 0,-11-10 1 0,-3 4-1 16,3 2 0-16,-5 4-1 0,2 2 1 15,-1 4-1-15,2-1 1 0,-4 0 2 16,1 0 1-16,-4 1-4 0,2 2 0 0,-3-3 0 16,-7-20 0-16,10 21 0 0,5 18 1 15,-10-38 1-15,3 19 0 0,0-2-2 0,-4-3 1 16,3-1-1-16,-2 2 1 0,-3-3 1 16,1 0 0-16,-1 2-1 0,-2-16 0 0,1 16-1 15,-1 1 1-15,-3 3-1 0,3-2 1 16,-3 1-2-16,0 1 1 15,0 3-2-15,0-20 1 0,0 19 0 0,-3 24 1 16,0-23 0-16,-3 1 1 0,-2-2-2 16,2-1 0-16,-12 18-1 0,5-24 0 0,-3-1 0 15,-6 14 1-15,4-18 0 0,3 0 0 16,-1 0 0-16,-1 1 0 0,-2-3 1 16,10-11 0-16,-20 23 1 0,6-12 1 0,2 3-3 15,0-2 1-15,11-13 0 0,-19 23 0 16,19-24 0-16,-9 9 1 0,-2 3-2 0,2-3 1 15,-12 14 0-15,10-12 1 0,2-2 0 16,-1 0 0-16,-1-2-2 0,0 2 1 0,11-11-11 16,-1-2 1-16,-21 22 8 15,-2-6 0-15,16-18-39 0,-16 2-52 16,-6-10 38-16,-2-14 1 16,24 2 40-16,-39-26 1 0,8-8 10 15,19 10 1-15,4-3-42 0,0 0 0 0,7 5 17 16,0 5 1-16,-6-5-180 0</inkml:trace>
  <inkml:trace contextRef="#ctx0" brushRef="#br0" timeOffset="137731.76">7919 14688 128 0,'27'0'68'0,"-5"3"-66"15,-3 3 0-15,2-5-4 0,84 16 0 0,-81-17-20 16,23 1 1-16,-47-1-78 16</inkml:trace>
  <inkml:trace contextRef="#ctx0" brushRef="#br0" timeOffset="137788.76">8653 14755 51 0,'38'7'23'0</inkml:trace>
  <inkml:trace contextRef="#ctx0" brushRef="#br0" timeOffset="139643.97">12301 14251 91 0,'-20'0'71'0,"6"0"-58"16,3 0 1-16,0-1 1 0,-12-1 0 15,5-2-1-15,-5-10 2 0,3 3-1 16,3-5 1-16,-2 4-1 0,1 0 0 15,-12-5 5-15,8 2 1 0,2 2 7 16,-1 0 1-16,-1 1-14 0,2 0 1 16,0 1-2-16,12 4 1 0,-13-7 1 15,2-5-13-15,-1-2-5 16,-2-8 1-16,11 13-20 0,-1 1 1 16,9 5 16-16,-12-21 1 0,12 21 5 0,-5-9 1 15,1 1 2-15,-1-1 1 0,4 2 0 16,1 6 1-16,-1-6-9 0,1-1 1 0,-1-4 1 15,1-6 1-15,2 7 1 0,2 0 0 16,1 12-1-16,3-11 0 0,3 3-2 16,13-7 0-16,-2 9-13 0,21-6 1 0,-5 7-13 15,-1 1 2-15,6 1 0 16,0 5 2-16,6 2 10 0,-20 4 2 0,22-3 4 16,4 2 0-16,-26 2 5 0,24 0 0 15,-28 2 9-15,49 4 1 0,-28 5 10 16,18 13-1-16,-14 10 15 0,-23-9 1 0,-6 6-12 15,-5 3 0-15,-5 17 16 0,-8 18 12 16,-10 3-32-16,3-45-1 16,-5-2-13-16,-18 52 0 0,9-33-35 15,-21 18-1-15,15-26-65 0,0-4 1 0</inkml:trace>
  <inkml:trace contextRef="#ctx0" brushRef="#br0" timeOffset="147007.4">18121 14283 159 0,'-8'-5'91'0,"5"2"-84"0,-2-2 0 16,2 1-7-16,0 3 0 0,-6-4-6 0,3-3-11 15,9 14 9 1,-3-6 1-16,0-1 8 0,-3-3 1 16,1 1 8-16,0 1-1 0,1-2 3 15,-5-2 0-15,3 0 4 0,1 1-1 0,-27-39-3 16,24 34 0-16,1 3-11 0,-5-6 1 15,5 10-4-15,-5-10 0 0,11 15-3 16,-9-8 1-16,0 0-1 0,6 5 0 0,-3-4-1 16,1 2 1-16,-1 0 0 0,1-3 1 15,-1-1-4-15,0 2 2 0,-29-40 0 16,29 33 0-16,-4-10 1 0,1 4-4 16,-3 1-27-1,5 8 1-15,-6-15 48 0,4 11 1 0,4 2-6 0,-1 3 1 16,-2-2-9-16,6 7 1 0,-6-5-1 15,6 4 1-15,3 5-2 0,-3-1 0 16,-3-5-1-16,3 5 0 0,-4-3-6 16,4 3 1-16,0-7-9 0,0 6 1 0,0 1 1 15,-3-5-1-15,3 4 3 0,0 0 0 16,0-1 4-16,0 1 1 0,-1-3 6 16,-1 0 0-16,2 2 5 0,-1-3 0 0,1 5 8 15,-2-3 0-15,2 1 0 0,-3-5-1 16,3 3-3-16,-2-1 1 0,2 0-2 15,-1 0 0-15,1-1-17 0,0 1 1 0,0-2 15 16,-11-42 0-16,11 39 0 16,0 0 2-16,0 0-1 0,0 6 0 0,0-11-1 0,4 5 1 15,-4 1-1-15,0 6 1 16,0-10-5-16,0 7 2 0,3-3-2 0,-3 1 1 16,4-1 0-16,-4 7 0 0,3-6 1 15,-5 16 0-15,6-16 2 0,-3 6 0 0,1-3 8 16,-1 3 2-16,1 0-4 0,2-3 1 15,0-1-6-15,-1 0 2 0,0 2-4 16,3-4 0-16,-2 2-3 0,6-6 0 0,25-41-1 16,-27 42 0-16,1 1 0 0,-5 3 0 15,3 1 1-15,-1-2 0 0,-8 10 0 16,5-6 0-16,1 2 0 0,-4 2 0 16,5-4 0-16,-2 2 0 0,-1 1 0 15,6-5 0-15,-4 3 5 0,0 0 0 0,3-2-5 16,5 0 1-16,-5 1-1 0,2-1 1 15,37-21 3-15,-35 21 0 0,-1 4 2 0,6-1 1 16,-12 2-5-16,4 0 0 0,9-2-3 16,-6 2 0-16,1-1-11 0,0 1-1 15,2 0 9-15,0-1 1 0,-3 1 1 16,4 0 1-16,-4-3-1 0,1 3 0 0,-3 0 0 16,2 0 0-16,-5 3 0 0,3-2 1 15,5 2 1-15,-3 0 0 0,-20-3 0 0,18 5 1 16,2 2-5-16,-5-1 1 0,0 2 2 15,5 2 1-15,24 23-10 0,-23-15 1 16,-1-5 0-16,0-1 1 0,-3 3-27 16,2-2 1-16,-5-5 6 0,3 6 0 0,2 3-13 15,9 14 17-15,-7-12 23 16,2 0 1-16,-5-2 1 16,-1-7 1-16,1 1 10 0,-5-3 0 0,3 2 2 15,-4-4 2-15,1 4-6 0,0 0 0 16,-1 10-6-16,-3-13 0 0,0 6-3 15,0 2 0-15,0 8-4 0,0-14 1 0,0 7-13 16,0-2 1-16,0 4-50 16,0 0-13-16,0 2 27 15,0-1 1-15</inkml:trace>
  <inkml:trace contextRef="#ctx0" brushRef="#br0" timeOffset="147218.89">18547 14065 55 0,'-1'7'52'0,"-1"-4"-42"16,1-1 1-16,-2 1-3 0,0 4 2 15,-4 2-4-15,3-2 1 0,7-9 2 16,-11 8 0-16,5 2 13 0,-3 0-1 0,5-8 0 16,-27 36 0-16,45-61-1 0,-28 35 1 15,5-3 10-15,-3 0 0 0,-34 26 7 16,58-45 0-16,-66 48 19 0,33-25-19 16,-18 7-25-1,26-14 1-15,-18 11-5 0,13-7 0 0,8-4-7 16,-9 3 0-16,6-6-78 0,-25 5-200 15,9-4 137 1</inkml:trace>
  <inkml:trace contextRef="#ctx0" brushRef="#br0" timeOffset="148559.95">16704 14351 251 0,'5'0'158'0,"-4"-3"-84"0,5 0-16 15,-1 2-32-15,-2 1 1 16,3-3 3-16,3 1-1 0,-14 3 2 0,13-2 1 16,-3-1 6-16,1 2 1 0,39-6 0 15,-33 6 1-15,2 0-14 0,1 0 1 0,-1 0-12 16,1 0 1-16,-7 1-8 0,9 0 1 16,6 2-5-16,0 2 0 0,-15-2-1 15,9-3 0-15,7 3-3 0,-8-3 0 0,0 0 0 16,2 0 0-16,-11 0 0 0,10 0 0 15,0 0 4-15,-2 0 1 0,5 3 24 16,-1 4 18-16,12 7-30 16,-13 1 1-16,-6-3-11 0,-3-5 0 15,-4-4-9-15,3 2 1 0,4-2-3 16,-5-3 1-16,-12-2-10 0,14 3 0 16,-9-2 3-16,30 1 0 0,-43-2 2 0,22 0 0 15,-5 0 9-15,4 1 0 0,-5-1 4 16,4 1 1-16,-3 0-3 0,2 1 1 0,0-1 0 15,0 1 1-15,1 0-2 0,-7 0 1 16,12 0-5-16,-8 0 1 0,55-2-1 16,-48 2 1-16,-4-2-1 0,5-2 0 0,9-1-1 15,0-4 1-15,-13 8 2 16,13-7 1-16,-4 7 2 0,-3 1 0 0,0 0-3 16,3 0 1-16,-3 0-6 0,-6 0 0 15,3 0-96-15,0 0 1 0</inkml:trace>
  <inkml:trace contextRef="#ctx0" brushRef="#br0" timeOffset="156055.23">30848 12386 556 0,'-7'0'287'0,"4"3"-229"15,-2 2 1-15,-1 7-1 0,-5 26-41 16,11-17-13 0,0 17 1-16,6 3 1 0,13 9 0 0,7-19 10 15,18 11 1-15,-13-12 4 0,1-2-1 16,-4-3 16-16,-5 1 0 0,-3 5 67 15,-9 8 1-15,-11 0-68 16,-5-26 1-16,-9 16-17 0,-8-10 0 16,-34 11-2-16,-2-13-23 15,-2-7-26-15,15-7 1 16,33-8-43-16,-16-1-1 0,16-4-40 0,-6-8 1 16,-2-30-228-16,20-35-98 15</inkml:trace>
  <inkml:trace contextRef="#ctx0" brushRef="#br0" timeOffset="156475.74">31068 12689 306 0,'20'1'284'0,"-8"1"-179"16,-1 0 0-16,-3 2-39 0,12-1 0 15,-2-2 8-15,-4-11-5 0,6-12-26 16,-11-1 1-16,-9-1-6 16,0 6 1-16,-9 7-6 0,-17-19-22 15,-2 14-13 1,-4 3 1-16,-10 3-13 0,20 5 0 15,12 5-29-15,-6-1 1 0,9-1-108 0,4 2 87 16,3-1 57 0,10 2 2-16,-10-1 4 0,6-1 1 0,4 1-1 15,38-2 1-15,-19 2-1 0,2-2 1 16,-2 1-1-16,-14-2 1 0,28-2-1 16,-3-2 1-16,-28 3-8 0,10-3 1 0,-2-1-45 15,0-4 0-15,-1-7 3 0,-12 5 0 16,-1-2 16-16,-6 2 2 0,0 1 22 15,-3 0-1-15,-4 2 47 0,2 7 1 16,-3-4 44-16,11 14-1 0,-9-8-4 16,3 2 0-16,3 5-6 0,-5 4 1 0,-30 22-15 15,35 7 0-15,0 4-4 0,0-16 1 16,8 41 60-16,1 15-43 0,27 117-55 16,-26-138-1-16,-1-12-10 15,-1-7 1-15,0 0-4 0,-5-5 2 0,0-19-9 16,-3-3 1-16,0 15-28 0,0-4 0 15,0 5-57-15,0-20 1 0,0-10-133 16,0 2 0-16</inkml:trace>
  <inkml:trace contextRef="#ctx0" brushRef="#br0" timeOffset="157575.74">31414 12543 247 0,'18'-14'159'0,"-5"5"-139"0,-4 1 1 16,1 0-18-16,19-16 1 0,-7 5-13 16,-8 6 0-16,-9 7-9 0,2-4 2 0,-2-1 7 15,-2-1 1-15,-1 1 10 0,-2 7 1 16,-2 8 13-16,4-9 1 0,0-14 58 16,-6 17 41-16,1 12-65 15,2-18 1-15,1 8-6 16,-4-1-35-16,4-1-5 15,-3 0 1-15,0-3 6 0,2-2 1 16,-1 5 12-16,2 2 2 0,0 0 32 0,-2-4 0 16,2 7 5-16,2 0-1 0,-2 7-2 15,3 24 1-15,3 7-15 0,-2 4 1 0,-1-23-15 16,4 24 1-16,-1-3-18 0,7 18 1 16,-3-28-12-16,-1-9 0 0,1-5-10 15,-2-14 1-15,11 10-28 0,6-11 1 0,-16-9-58 16,-2-5 0-16,19-13 6 15,-10-5 2-15,9-21-37 0,-13 11 2 0,-2-1-8 16,0 1 1-16,-4 5 16 0,-3 19 1 0,0-15 78 16,1 9-1-16,-4 14 30 0,3-9 1 15,-2 8 3-15,-1 3 0 0,2-7 15 0,-4 23-1 16,2-12 14-16,2-5 1 0,-2 4 37 16,0 1 14-16,0 0-31 15,0-2 1-15,0 4 11 0,0-2 0 16,0 1-5-16,0 3 1 0,0 2-2 0,0 1 0 15,1 23-9-15,-1-9 1 0,0 6 28 16,0 1-43-16,2-1-36 16,-2-17 0-16,2-3-26 0,2 11-50 15,0-7-2 1,3-8 2-16,-7-23 2 0,3 17 1 0,3-2 47 16,26-37 1-16,-15 9 15 0,-5 14 1 15,-1 4 14-15,-7 13 1 0,7-12 28 0,-4 13-1 16,-4 2 19-16,-6 4 1 0,7-2-16 0,-1 0 2 15,-1 0-32-15,1 1 1 0,-2-3-17 16,25 37 0-16,-38-60-39 0,19 26 0 0,-3-4-42 16,7 3-1-16,33 5-37 0,-24-36 1 15,-6 4 39-15,6-19 0 0,-3 22 69 0,-5 1 0 16,2 7 84-16,-8 12 81 16,-3-1-46-16,6-4 0 15,-16 14-25-15,7-7-1 0,1-1-33 0,-1 3 1 16,0 0-26-16,0 0 1 0,0-2-22 15,0-1 0-15,3 3-6 0,-3-1 2 0,0 1-3 16,3-3 0-16,-3 2 0 0,0-1 0 16,4 0-2-16,-4 0 5 0,3 1 8 15,-3-2 1-15,0 2 11 16,1-1 1-16,-1 0 2 0,2 3 1 0,-1 1-7 16,-1-2 0-16,2 1-10 0,1 5 1 0,-2-5-14 15,12 44 0-15,-10-47-34 0,-10-25 1 16,7 22-21-16,7 11 0 0,-4-9 2 15,-2-5 2-15,3 4 32 0,1 0 1 0,-5 1 28 16,0 0-1-16,3-3 20 0,4 0 0 16,-7 6 27-16,0-2 0 0,3 2 10 0,1 1 0 15,-2 1-18-15,1 0 0 0,23 28-28 16,-24-21 0-16,-1-7-12 0,2-4 0 0,1 10-27 16,-6-18 2-16,4 4-136 0,-1-2 5 15,3-1 74-15,-4 1 0 16,14-31 20-16,-14 19-1 0,0 6 77 15,0 9-1-15,-3-9 74 0,2 20 0 0,-3-13 23 16,1 3-1-16,2 2-14 0,-6 0 1 0,3 2-31 16,1 1 1-16,0 0-22 0,0 2 0 15,0-1-15-15,-26 33 1 0,32-25-16 16,2-1 0-16,2-4-11 0,4 1 0 16,-11-18-23-16,15 17-1 0,33 4-59 0,-37-13-113 15,-1-6 30 1,17-5-1-16,-8-24-144 0</inkml:trace>
  <inkml:trace contextRef="#ctx0" brushRef="#br0" timeOffset="157683.24">32375 12341 352 0,'4'-1'304'0,"-4"0"-186"0,1 2-1 15,3 9 22-15,6 1-90 16,2 13-48-16,9 19 1 0,-2-23-49 16,-7-7 1-16,10-2-98 0,-15-9 0 0,-4-6-331 15</inkml:trace>
  <inkml:trace contextRef="#ctx0" brushRef="#br0" timeOffset="157835.74">32644 12372 661 0,'0'12'360'0,"3"9"-234"0,0-7-97 16,0 0 2-16,1 14-23 0,3-2 1 0,-1-8-7 16,0 9 1-16,-3-24-26 0,1 6-1 15,-1-3-156-15,-6-24-83 0,3 13 126 16,0 4 0-1,7-25-189-15</inkml:trace>
  <inkml:trace contextRef="#ctx0" brushRef="#br0" timeOffset="157928.24">32702 12283 529 0,'-7'0'317'0,"-5"11"-157"15,-7 18-44-15,1 1-87 16,-70 117-1-16,71-115-35 0,-21 39 0 16,-1-4-94-16,6-3 1 0,-7-14-201 0,-6-11 2 15</inkml:trace>
  <inkml:trace contextRef="#ctx0" brushRef="#br0" timeOffset="159539.76">25410 13839 85 0,'-8'0'67'0,"0"-1"-94"16,1 0 1-16,2 0 38 0,1 1 1 0,-9-2-5 15,1 0 0-15,-2-1-12 16,23 4 0-16,-15-3-5 0,0 1 1 0,-25-6-8 16,16 2 0-16</inkml:trace>
  <inkml:trace contextRef="#ctx0" brushRef="#br0" timeOffset="160723.76">25043 13043 72 0,'9'-10'86'0,"-3"1"-65"16,0 2 2-16,-1-2-9 0,15-12 0 16,-2 0-8-16,-2 6 2 0,-7 7-1 15,20-18 0-15,-6 10 5 0,-1 0 1 16,1 2 6-16,0-1 0 0,-11 6-4 16,26-15 0-16,-24 17 8 0,12-9 2 0,11-6-9 15,-9 9 2-15,-1-2 0 0,1 3 1 16,-6 7 2-16,45-21-16 15,-16 10-4-15,-7 0 0 0,-11 10 1 16,0-2 0-16,1-2-1 0,-17 7 0 16,31-9-2-16,-32 10 1 0,20-7 0 15,-1 2 0-15,-1 1 1 0,2 0 1 0,-18 4-4 16,16-1 0-16,1 2 0 0,0-1 1 16,-2 2 1-16,1 0 0 0,-19 0-1 0,18 0 0 15,0 0 1-15,-1 0 1 16,0 0-1-16,2 0 1 0,-2 0-1 0,-1 0 0 15,18 2 0-15,-20-1 1 0,14 4-2 16,-13 1 1-16,-4 1-3 0,1 2 0 0,1 0-6 16,-1 0 0-16,-2-1 0 0,3-1 1 15,-15-2 0-15,14 4 0 0,13 8 5 16,-11-6 0-16,-2-2 2 0,-1 0 0 0,-4 0 3 16,0-1 0-16,1 2-1 0,-5 0 0 15,0-2 1-15,-2-1 0 0,-1 2 3 16,-1 0 1-16,-6 0 3 0,10 10 0 15,1 15 3-15,-5-2-10 16,-4 0-2-16,-5-17 0 0,2 12-3 16,-3-1 0-16,-1-15 0 0,6 26 0 15,-3-13 5-15,-1-3-1 0,-2-12-2 0,-3 4 1 16,4 19 3-16,1 7-1 16,-3-10-1-16,-1-3 0 0,-1-4 0 15,0-4 0-15,0-2-1 0,0-8 1 16,-3 2-1-16,-2 17 0 0,-6 1 0 15,1-6 0-15,-3 1 1 0,-2 2 1 0,-13 12-1 16,8-13 0-16,-1-2 1 0,10-12 0 16,-20 18 0-16,9-10 0 0,-1 0-1 15,2 0 0-15,9-10-1 0,-6 5 1 16,-12 4-1-16,14-7 0 0,0-1 0 16,0-1 0-16,8-2 1 0,-9 1 1 0,1 2-4 15,6-3 0-15,-17 8-3 0,8-5 0 16,6-2-20-16,-19 6 2 0,7-6 10 0,-2 2 0 15,-1-2 19-15,-1 0 1 0,0-2 3 16,-2-1 0-16,1 1 0 0,0-3 0 0,10 0 15 16,-19 6-9-16,-2-2-16 15,4-2 0-15,0 2 0 16,3-3 0-16,5-1-2 0,0-1 0 0,-3 0-2 16,-6 0 1-16,-2-1-16 0,-3 0 0 15,-9 2-26-15,23-2 0 0,-53 1 3 16,21 0 2-16,-1 5 37 0,3 4-1 15,1-1 6-15,-26 6-1 0,21-9-124 16</inkml:trace>
  <inkml:trace contextRef="#ctx0" brushRef="#br0" timeOffset="161195.76">25198 13439 168 0,'-8'0'122'0,"5"0"-97"0,3 0 1 0,0 2 18 16,0 2 1-16,0 13 19 0,16 19-31 15,13 24-27-15,20 12 1 16,-25-39-6-16,1-3 1 0,3-4-4 16,1 0 0-16,12 1-36 0,10-3-80 15,9-6-80 1</inkml:trace>
  <inkml:trace contextRef="#ctx0" brushRef="#br0" timeOffset="162679.25">25927 11867 320 0,'0'0'211'0,"0"2"-141"0,0-1 1 0,0 11 25 15,4 9-62-15,2 19-31 16,0-1 0-16,11 32-10 0,-16-54 0 16,4 22-59-16,1-4-1 0,-4 0-65 0,2-2-1 15</inkml:trace>
  <inkml:trace contextRef="#ctx0" brushRef="#br0" timeOffset="162868.79">25866 12382 244 0,'3'0'133'0,"3"2"-103"0,-1 1 0 0,5 4 35 15,18 5-20 1,-19-11-57-16,14 2-1 0,-12-7-64 16,22-8-1-16</inkml:trace>
  <inkml:trace contextRef="#ctx0" brushRef="#br0" timeOffset="164427.78">27547 13675 271 0,'-4'0'119'0,"1"0"-90"0,6 0 2 16,-3 0 25-16,0 0-15 16,0 0-19-16,0 0 2 0,4 0-9 15,1 0 1-15,6 0-12 0,28 0 1 16,-12 0-1-16,6 0 0 0,2 0 2 0,0 0 1 16,-15 0-2-16,19 0 0 0,18-2-1 15,-19 0-1-15,3-1 1 0,-2 0 0 0,-2 1 3 16,2-2 0-16,-3 2 1 15,1 2 1-15,-4-1-7 0,1-3 2 0,2 0-1 16,1-3 0-16,36-8 18 0,-1 4 24 16,5-2-28-1,2 4 1-15,-16 4-7 0,-10 0 1 0,-2 1-6 16,-2 1 2-16,-26 2-10 0,24-2 0 16,6 1-97-16,4-3-210 15</inkml:trace>
  <inkml:trace contextRef="#ctx0" brushRef="#br0" timeOffset="169431.25">26598 15140 134 0,'7'0'100'0,"-3"0"-82"0,0 0-1 16,0 0-9-16,-1 0 2 0,6 0 14 15,2 0 2-15,12 0-2 0,6-2 2 16,0 0-18-16,1-1 0 0,19-4-11 16,-14 0 0-16,-18 4-41 0,18-1 0 0,2 1-118 15</inkml:trace>
  <inkml:trace contextRef="#ctx0" brushRef="#br0" timeOffset="170795.71">28119 14876 214 0,'0'-6'146'0,"0"5"-89"15,0 2 1-15,3 1 9 0,-3-1 0 16,7 1-16-16,6 7 1 0,13 5 10 0,22-3-17 16,-7-5-32-1,2-5 1-15,-2 1-8 0,-23-2 2 0,16 1-5 16,-1 1 0-16,3-4-1 0,1 2 0 16,-19 0 0-16,19 0 0 15,0 0 39-15,3 0 0 0,11 0 39 0,39-1-25 16,-18-2-38-1,2-3 0-15,-2-2-8 0,-10 1 2 0,-13-1-6 16,20-2 1-16,-25 4-3 0,-7 0 0 16,-23 5-1-16,20-2 0 0,-5 1-2 15,-4 2 1-15,-16 0-2 0,0 3 0 0,20 1-33 16,-10 2 2-16,-15-2-79 0,7 4 2 16,-31-16-190-16,26 13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49:32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2636 3831 723 0,'-27'11'248'0,"13"-5"-234"16,7-2 2-16,0-1 10 0,-8 4 2 16,12-5-3-16,2 0 2 0,7-5-14 15,-5 3 0-15,3-1-9 0,0 1 1 0,5-4 0 16,26 1 0-16,2-9-3 0,-4 3 0 15,1-3-1-15,3 0 0 0,4-2-1 16,2 2 1-16,25-6-2 0,-21 6 0 16,3 3 0-16,-24 7 0 0,24-2 18 15,2 2 0-15,-26 2 11 0,23 2 0 0,10 4-4 16,5 5-14-16,1 0-9 16,-1-1 1-16,0-2 4 0,-9-6 0 15,-6-9-10-15,3-7 1 0,21-11-1 16,-3-16 2-16,-24 17 2 0,-5 3 1 0,2 0 1 15,-1 1 2-15,-1 6-5 0,0 4 1 16,-2 7 6-16,-4 1 0 0,-18 2 14 16,17 0 2-16,-17 0-5 0,17 0 0 15,-14 0-9-15,18 0-1 0,24-3-1 16,-14-7 0-16,33-14-4 0,8-21 0 0,-25 9-1 16,1-1 1-16,7 7-3 0,-3 3 0 15,-1 11 3-15,-1 3 1 0,-8 8 4 16,-3 3 0-16,-4 4 11 0,-24 2-1 0,-2 1-5 15,27 3 2-15,2 0-8 0,29 9 0 16,-21-10 0-16,5-2 1 0,-30-9-5 0,123-7 0 16,-69-5 0-16,2-3 0 0,1-2-1 15,4 2 1-15,17 0 1 0,70-6 8 16,-2 15 1 0,-73 7 1-16,-18 3-5 0,-4 0 1 0,1 0-6 15,1-2 0-15,2-1-1 0,7-3 0 16,0 3-3-16,-3 2 1 0,0 1 2 15,-2 0 0-15,2 0-1 0,3 0 0 0,4 0 2 16,7 0 0-16,4 0-1 0,1-1 1 16,1-2-2-16,-3-15 0 0,3-1 0 15,4 1 0-15,-1 2 1 0,-5 2 0 0,-6 0-3 16,-11 6 1-16,-1 1-6 0,-9-1 0 16,13 3-59-16,42 4-163 0,1-2-322 15</inkml:trace>
  <inkml:trace contextRef="#ctx0" brushRef="#br0" timeOffset="939.5">10900 3737 511 0,'-8'0'218'0,"5"2"-189"16,0 1 2-16,3-2 48 0,3-1-1 15,2 2 9-15,13 7-64 16,33-8-20-16,41-7 1 0,-50-2-1 16,81-17 0-16,-33 5-2 0,59-18 0 15,-46 18-2-15,-5 12 0 16,-3 6 1-16,-6 2 0 0,-4 4 2 0,-2 10 0 16,-3 4-1-16,-8 3 1 0,-3-2 1 15,-3 2 1-15,-3-2-1 0,-1-8 0 0,-1-2 0 16,-2-6 1-16,0-2-1 0,-26-1 0 15,27 0 1-15,-27 0 1 0,0-1-1 16,35 0 1-16,37-6 8 0,46-1 2 0,-78 8-4 16,-2 0 0-16,-2 2 1 0,0 1 1 15,2 4 7-15,2-4 0 0,15 3 35 0,50 2-6 16,10-7-22 0,-53-1 1-16,-12 0 7 0,7 0 0 15,3-1-9-15,5-7-1 0,23 2 21 16,78-4-11-16,-9 10-25 15,-79 10 0-15,-21-2-4 0,-7 2-1 16,-3 0-29-16,-3-5 2 0,12-2-296 16,51-5-358-16</inkml:trace>
  <inkml:trace contextRef="#ctx0" brushRef="#br0" timeOffset="2347.65">17068 4126 478 0,'0'-9'177'0,"4"3"-171"0,-1 1 2 16,4 1 24-16,9-5 1 0,14 0 12 16,4 4 1-16,6-1-2 0,4 1 1 0,-16 4-3 15,27-3-1-15,7 3-15 0,2 0 0 16,5 0-17-16,2 1 1 0,84-2-5 15,-72 0 0-15,2-2-2 0,-8 2 0 0,5 0 6 16,6-7 2-16,2-1-5 0,9-7 0 16,4-2-4-16,14-3 1 0,4 1 2 15,-1 9 1-15,-2 4 24 0,-2 7 1 16,17 4 71-16,71 28 2 16,-4 27-71-16,-87-9 0 0,-19-5-12 15,-2-12 0-15,17 3-1 0,74 5-10 16,23-18-8-16,-68-19 1 15,-13-4-3-15,6-8 1 0,8 0-1 16,14-6 1-16,1 3-2 0,-8 10 1 0,-2 4 1 16,-2 7 1-16,-3 3 0 0,-7 4 0 15,-4 4-16-15,-16-4-1 0,12 3-224 16,50 5-452-16</inkml:trace>
  <inkml:trace contextRef="#ctx0" brushRef="#br0" timeOffset="17315.73">12955 4614 599 0,'-3'-9'371'0,"-1"2"-285"15,0 2-1-15,4-1-26 0,-3 3 0 16,3-1-30-16,0-3-1 0,0 14 8 0,0-10 1 15,3 2-1-15,1 1 2 16,3 12 25-16,24 17-21 0,-14 15-29 16,3 9 0-16,-3 12-10 15,-8-30 1-15,0-5-5 0,2-6 1 0,1-5-9 16,-7-9 0-16,2-7-31 0,10 8-42 16,-1-11 17-1,2-9-1-15,16-23 24 0,-7-27 0 0,-11 12 27 16,-3 3 2-16,-3 6 11 0,-2 5 1 15,0 10 1-15,-1 6 1 0,-3 14 19 16,0 2 2-16,3-4 13 0,-5 10 0 0,-1 3-2 16,7-2 0-16,17 20-12 15,-9 19 2-15,-6-12-15 0,2-4 0 0,0-2-7 16,3-7 0-16,-7-16-1 0,20 11 0 16,-6-12-20-16,16-7 0 0,-24-4-4 0,13-14-1 15,-1-7 13-15,10-30 1 0,-18 17 11 16,-6 2 0-16,-5 7 1 0,-3-1 1 0,-2 9 2 15,-2 14 0-15,0-4-21 0,0 12 0 16,0 2-20-16,-2-9 1 0,2 25-59 16,-1-15 1-16,-1 5-116 0,-1-1 2 0</inkml:trace>
  <inkml:trace contextRef="#ctx0" brushRef="#br0" timeOffset="17447.73">13672 4737 599 0,'0'20'352'0,"0"-7"-285"0,0-1-1 16,0 1-40-16,0-2-1 0,0 15-32 0,0-2 0 16,0 10-90-16,0-13 0 0,-1-15-184 15,-2 6 1-15</inkml:trace>
  <inkml:trace contextRef="#ctx0" brushRef="#br0" timeOffset="18011.23">14279 4614 452 0,'-6'-8'356'0,"3"6"-279"0,0 2 1 16,3 0 2-16,3 2 2 0,-6 5 63 15,1 12-47-15,7 22-65 16,7 28 0-16,0-22-13 0,-2-10 0 16,2-4-13-16,-1-3 0 0,-1-7-9 15,1-4 0-15,-6-14-2 0,6 7-1 0,7-1-19 16,-7-10 0-16,-4-3-34 16,4-3 1-16,9-17-14 0,-3-7 0 0,8-35 33 15,-13 17 0-15,0-1 31 0,-6 7 1 16,0 2 8-16,-2 24 0 0,2-19 6 15,1 8 2-15,-2 8 18 0,-2 12 2 0,2 6 77 16,4 0-37-16,-9 16-50 16,6-10 1-16,29 34-8 0,-16 6 0 15,-4-19-12-15,1-6 1 0,0-4-1 16,-6-12 1-16,17 9-15 0,1-12 0 0,-17-2-16 16,9-1 0-16,-11-4-22 0,17-7 1 15,-9-10-165-15,-2-32-282 16,-5 16 217-1</inkml:trace>
  <inkml:trace contextRef="#ctx0" brushRef="#br0" timeOffset="18272.24">14886 4902 415 0,'0'-12'264'0,"0"6"-199"15,0 2 2-15,3-1-17 0,1 2 0 0,1-5-13 16,3 5 2-16,-8 12-5 0,6-7 0 16,0 1 2-16,5 7 2 0,-5 3 16 15,39 31 2-15,-41-19-3 0,-1 0 1 16,-2-3-6-16,-1-9 1 0,0 24 37 16,0-19-43-16,0-2-31 15,0-15 0-15,2 7-15 0,0-6 0 16,1-13-58-16,5 12-1 0,19-14-93 0,13-19 0 15</inkml:trace>
  <inkml:trace contextRef="#ctx0" brushRef="#br0" timeOffset="18799.74">15565 4593 621 0,'0'12'336'0,"-2"1"-259"0,2 1 2 0,0 3-17 15,0 1 2-15,2 15-26 0,-1 17 2 16,2-14-17-16,3-1-1 0,2-6-13 16,-2-1 0-16,6-6-2 0,-6-17 0 0,12 19-12 15,5-13 0-15,-16-15-26 0,21 0 0 16,-8-8-34-16,1-8 0 0,11-26 3 0,-13 5 1 15,1-15 3-15,0-6 49 16,-5 10 17-16,-5 22 0 16,-3 17 26-16,-2 8 0 0,-2 5 33 0,1 2-1 15,-2 3-12-15,-2 2 0 0,5 1-13 16,18 44 0-16,-12-22-16 0,1-2 0 16,0-5-19-16,-3-14 1 0,14 16-1 15,-6-17-1-15,15-1-9 0,-19-7-1 0,0-7-8 16,27-11 0-16,-12-6-19 0,14-20 2 15,-15 7-68-15,-1 4-87 16,-10 7-31-16,-15 21 1 0</inkml:trace>
  <inkml:trace contextRef="#ctx0" brushRef="#br0" timeOffset="19052.23">16312 4793 539 0,'5'0'299'0,"-2"0"-229"0,0 0 0 0,2 0-14 16,0 0 0-16,-2 2 0 0,7-1 0 0,-13 2 24 15,8 3-15-15,3 6-46 16,22 31 1-16,-30-31-16 0,2 21 1 16,-2-10-5-16,1-14 1 0,-1 25 0 15,4-14 1-15,-1-1 0 0,1 2 1 16,-3-10 4-16,1 9 0 0,0 10 5 0,-4-20-1 15,0 1-5-15,-5 19 0 16,-4-9-46-16,-15 13 0 0,-15-3-109 0,5-11 0 16</inkml:trace>
  <inkml:trace contextRef="#ctx0" brushRef="#br0" timeOffset="20008.24">16357 4829 490 0,'0'0'293'0,"-3"0"-243"0,2 0 0 15,-3 0-21-15,1 0-1 0,0 0-9 16,0 0-1-16,6 0-8 0,-4 0 0 16,-5 0-11-16,4 0 1 0,1 0-5 15,1 0 1-15,-2 0 21 0,2 0 1 16,-1 1-11-16,2 0 0 15,1 0 11-15,1 2-1 0,1-3-1 16,2 3 1-16,-1 0-6 0,30 11 1 0,-20-14-10 16,1 0 1-16,-10 1-3 0,9 2 1 15,1 0 4-15,-6 3 2 0,-5 1 3 0,-14-9 0 16,13 11-5-16,7 20 0 0,-15-11-30 16,-7 10 0-16,-6-1-77 0,-10 0-100 15,-21 16-13-15,36-36 2 16</inkml:trace>
  <inkml:trace contextRef="#ctx0" brushRef="#br0" timeOffset="21895.97">18357 4952 576 0,'-3'-4'296'0,"0"3"-254"0,6 2 1 0,-3-1 9 15,0 0 1-15,0 5-21 16,-3-3 2-16,3 10-24 0,3 7 2 0,0 9-9 16,5 6 1-16,-5-10-3 0,-2-14 1 15,4 22-3-15,-2-12 1 0,-3-2-17 0,0-6 1 16,0-2-17-16,0-9 2 0,3 4-4 15,0-25 10-15,0 14 14 16,17-28 1-16,5-27 8 0,4 4 0 16,-6 26 12-16,-3 6 1 0,-2 10 19 15,-9 13 1-15,17-2 6 0,-8 8-1 0,-12 3-8 16,9 9-1-16,-3 5-12 0,2 8-1 16,0 14-10-16,-3-13 1 0,-7-18-10 15,5 15 0-15,-2-5-46 0,-4-15 1 16,1 8-98-16,0-11 0 0,-4-3-92 15,-2-11 0-15</inkml:trace>
  <inkml:trace contextRef="#ctx0" brushRef="#br0" timeOffset="22027.97">18822 4623 456 0,'0'-4'361'0,"0"6"-155"16,5 18-83-16,-2 0-94 15,4 14 1-15,11 85-22 16,-15-92 1-16,-3-30-43 0,7 47 1 0,-5-2-106 15,2-3 1-15</inkml:trace>
  <inkml:trace contextRef="#ctx0" brushRef="#br0" timeOffset="22159.47">18970 5302 961 0,'0'0'477'0,"0"0"-368"15,0 0-78-15,0 0-60 16,0 3-190-1,-2-3-146-15,-1 0-1 0</inkml:trace>
  <inkml:trace contextRef="#ctx0" brushRef="#br0" timeOffset="23963.97">13056 5911 438 0,'0'-23'271'0,"-1"8"-197"16,1 5-1-16,0 0-17 0,0 0 0 0,1-18 10 16,6 13-8-16,6 0-21 15,-11 26 0-15,1-7-10 0,34-5-1 16,-22 18-10-16,10 15 1 0,-1 13 3 15,-2-6-15-15,-18-27-9 16,3-1 0-16,12 20-8 0,-15-31 1 16,7 6-16-16,-5-5 1 0,-11-5-16 15,10 1 1-15,0-4 16 0,5-6 1 0,25-31 20 16,-22 15 1-16,0 6 13 0,-3 3 0 16,-4 17 15-16,6-8 0 0,4 4 10 15,-6 7 1-15,-10 2-6 0,17-1 2 16,-2 5 10-16,4-1-4 15,1 2-28-15,12 2 0 0,-24-13-30 16,12-3-1-16,9-11-7 0,-10-5 0 16,10-19-43-16,-13 11 1 0,-5 6-51 0,-4 4 1 15,-3 8-34-15,-4 9-1 0,0 0 31 16,1 2 0-16</inkml:trace>
  <inkml:trace contextRef="#ctx0" brushRef="#br0" timeOffset="24067.47">13654 5823 216 0,'9'13'345'0,"-3"-2"-208"16,-1 0 0-16,4 3 63 0,17 30-55 15,2 3-120 1,-17-24 0-16,-2-10-33 0,-6-9 1 0,0 0-115 16,2 5 2-16,-2-8-182 0,-8-9-1 15</inkml:trace>
  <inkml:trace contextRef="#ctx0" brushRef="#br0" timeOffset="24572.41">14379 5757 435 0,'0'9'320'0,"3"14"-133"0,0-5-118 16,0-4-1-16,3 15-23 15,8 14 0-15,-6-23-22 0,3-6 0 0,-2-2-11 16,1-2 2-16,0-3-9 0,0-3 0 15,-10-7-14-15,8 6-1 0,-6-6-26 16,25 3-1-16,-14-11-17 0,-18 0 1 0,39-29 19 16,-24 12 0-16,0 0 23 0,-1 4 0 15,1 1 12-15,0 6 1 0,-7 14 53 0,9-6 25 16,-1 11-43 0,1 5 1-16,2 5-11 0,-6-4-1 15,9 15-10-15,-4-10 0 0,5-5 7 0,15 1-23 16,-19-15-12-1,10-1 1-15,12-14-5 0,-25-4 0 0,4-12-6 16,-12 13-1-16,-3 4-36 16,0 12 0-16,0-13-78 0,0 11 0 0,0-18-80 15,-3 19 0-15</inkml:trace>
  <inkml:trace contextRef="#ctx0" brushRef="#br0" timeOffset="24835.81">14981 5834 386 0,'0'0'230'0,"3"0"-187"16,-3 0 0-16,3-2-1 15,-2 2 0-15,7-1-3 0,0-1 0 0,-11 3-19 16,11-2 2-16,-1 1 0 0,36-6 0 16,-38 12 35-16,-21 8 33 15,34-2-42-15,4 39 1 0,-22-19 21 16,0-8-42-16,2-14-23 15,0 10 0-15,2 4-1 16,1-17 0-16,-5-1 6 0,3 1 1 0,1-2-1 16,-1 7 0-16,-3-7-18 0,-3 9 0 15,-4-20-34-15,4 12 1 0,-10 3-105 0,4-5 0 16</inkml:trace>
  <inkml:trace contextRef="#ctx0" brushRef="#br0" timeOffset="25455.9">15748 5795 556 0,'0'5'370'0,"1"6"-280"0,1-1 0 0,-1 0-25 15,5 9 0-15,0 2 4 0,7 8-43 16,-3-15-22-16,-4-12-1 15,13 9-64-15,-5-20-45 0,1-4 67 16,16-16 0 0,-14 1 30-16,2-9 0 0,-9 16 15 0,-1 4 1 0,-3 6 13 15,-6 10 0-15,2-1 12 16,2-3 1-16,-4 8 42 0,3 1-25 16,2-3-38-16,-2 2 2 15,0-2-9-15,0 3 1 0,2-3-5 16,36 23 1-16,-61-39-17 0,65 35 0 0,-34-20-23 15,-27-4 0-15,47 8-21 0,-40-4-1 16,12 0-12-16,0 0-1 0,-3 0-51 16,0 0-1-16,6 4 47 0,0 0 1 0,-1 3 61 15,-2-2 1-15,6 6 31 0,30 34 2 16,-34-33 17-16,3 0 0 0,-5-7 4 0,7 3 0 16,-9-10-3-16,25 13-1 15,-16-11-9-15,17 1 1 0,-15-1-10 0,21-1 0 16,-15-3 6-16,-7 2-1 0,-2 1 46 15,23-3 25-15,-25 6-48 16,6-1 0-16,6 2-15 0,-13 2 0 16,-6-3-3-16,7 2-149 15,-2-6-58-15,3-2 0 0</inkml:trace>
  <inkml:trace contextRef="#ctx0" brushRef="#br0" timeOffset="26195.82">16119 5918 740 0,'6'-18'387'0,"-3"4"-325"0,2 1 2 16,-2 1-35-16,6-24 1 0,-2 11-22 15,-5 11 0-15,6-27-12 0,-6 11 1 0,-2 3-32 16,0-16-15-16,0 2-26 16,0 8 0-16,-2 22-251 0</inkml:trace>
  <inkml:trace contextRef="#ctx0" brushRef="#br0" timeOffset="26467.82">16309 5864 452 0,'-5'-3'270'0,"3"1"-221"15,2 1 1-15,3 2-13 0,0-1 0 0,-3 0-8 16,1 0 1-16,2-1 30 0,2 4 27 15,1 3-31-15,-4 0 1 16,6 7 4-16,24 32 1 0,-32-27-19 16,0-5 2-16,0-3-26 0,0-9 0 0,0 0-23 15,0 6 0-15,3-14-102 0,3 8 1 16,-3-5-153-16,6-5 1 0</inkml:trace>
  <inkml:trace contextRef="#ctx0" brushRef="#br0" timeOffset="27320.82">13312 6600 625 0,'0'0'356'0,"0"10"-281"0,0-2 0 15,0 4-27-15,0 3 1 0,3 26 9 16,9 73-30-16,-16-146-24 16,12 70 1-16,0-4-6 0,1-11 0 15,3-8-17-15,-1-4-42 16,-4-10 9-16,12 5 0 0,-2-17-88 15,7-28-2 1,0-36 45-16,-11 13 60 0,0 20 38 16,-5 16 0-16,0 15 29 15,-1 6-1-15,-2 5 16 16,2-1 1-16,-3 6-7 0,-4-1 0 0,15 12 25 16,18 26-11-16,-3 7-36 15,-23-41-1-15,10 8-4 0,-1-12 1 16,0-4-15-16,0-4 1 0,2-11-11 15,-1-6 1-15,11-19-15 0,-13 8-1 0,-6-12-43 16,-5-4-35-16,-8 30 6 16,0 3 1-16,-4-19-105 15,-4 9 0-15</inkml:trace>
  <inkml:trace contextRef="#ctx0" brushRef="#br0" timeOffset="28051.81">14002 6714 398 0,'-3'0'280'0,"-1"0"-211"16,3 0 1-16,2 0-22 0,-1 0 1 15,0 0-22-15,0 0 2 0,-1 0-15 0,1 0 1 16,0 0 28-16,4 0-6 16,-1 0-24-16,1 0 2 15,0 1-7-15,5 0 0 0,28 5 0 0,-13 5 0 16,-2 9 0-16,-14-1 0 0,-2 5-2 16,-6 2 1-16,0 4-1 0,-6 3 0 0,-2 0 3 15,-4-2 1-15,6-20 17 0,-4 13 1 16,1-8 5-16,-2 4-21 15,15-19-30-15,0 0 2 16,7-8-88-16,-2 4 0 0,56-21-203 16,-10-26 1-16</inkml:trace>
  <inkml:trace contextRef="#ctx0" brushRef="#br0" timeOffset="28484.31">14642 6621 272 0,'-13'-18'272'0,"7"10"-182"0,3 4 1 0,0 2 10 15,3-1 0-15,-2 3-10 0,1 4 1 0,4 3-31 16,-3-4 0-16,0 32-18 0,6-12 0 15,2 4-9-15,7 11 0 0,-6-13-15 0,1-1 0 16,-7-15-14-16,0-2 0 0,10 17-8 16,-3-12 1-16,-2-4-25 0,2-4 0 0,-22-18-36 15,26 21 0-15,-8-12-27 0,28-1 0 16,-45-8 10-16,48-30 1 0,-31 15 39 16,0-4 1-16,3 3 34 0,-1 3 1 15,-2 4 27-15,2 5 2 0,-7 15 27 16,3 0 1-16,3-9 17 0,-1 9 1 0,-12 13-17 15,9-10 0-15,0 2-10 0,0 0 1 16,0 0-11-16,4 3 1 0,0-3-15 16,-1 2 0-16,39 23-18 0,-22-27 1 0,-17-4-18 15,8-4 0-15,1-10-4 0,-7 1 1 16,-14 16-46-16,18-39-139 0,-12 13-393 16</inkml:trace>
  <inkml:trace contextRef="#ctx0" brushRef="#br0" timeOffset="28643.81">15170 6765 796 0,'0'13'371'0,"0"-5"-334"0,0 2 0 15,-3-3-29-15,3 0 1 0,0 7-65 16,0-3 1-16,-2-6-222 0,-1 7 0 0</inkml:trace>
  <inkml:trace contextRef="#ctx0" brushRef="#br0" timeOffset="29348.31">15585 6574 680 0,'0'9'374'0,"0"3"-305"0,0 3 1 0,3 4 39 15,20 85-39-15,-16-83-56 16,8 4 0-16,-10-16-12 15,1-2 0-15,14 12-11 0,-1-9 0 0,2-5-77 16,-7-13-59-16,-2-3 52 16,22-20 0-16,-11-23 17 15,-10 15 2-15,-4 2 58 0,0-1 2 16,-1 5 36-16,-5 19-1 0,1-12 14 16,0 17 0-16,0 5 68 0,7-7 25 15,1 4-77-15,-17 25 0 16,12-15-12-16,6 8 1 0,24 21-12 0,-16 0-1 15,-5-17-11-15,-2-4 0 0,12-5-10 16,-6-5 1-16,-9-3-12 0,9-5 1 0,0-8 2 16,-2-8 1-16,10-20-12 0,-15 12-1 15,-6 2-47-15,-3 4 1 0,-2 16-95 16,-1-8-1-16,-2-3-156 0,-4-2 0 0</inkml:trace>
  <inkml:trace contextRef="#ctx0" brushRef="#br0" timeOffset="29655.99">16194 6618 611 0,'0'-3'275'0,"3"1"-250"0,-3 0 0 0,3-2-16 16,2 0 2-16,3 0-11 0,2-4 0 0,-10 11-2 15,37-22-1-15,-11 15-3 0,-10 1 0 16,-1 2 18-16,-9 1 2 0,-3 1 44 15,1-1 1-15,9 5 20 0,-22 0 1 16,11 0-8-16,-1 2 2 0,8 32-12 16,-12-9 0-16,0-21-27 0,-4 22 1 0,5-22-23 15,-1 9 0-15,1-3-8 0,4-8 0 16,1 6-5-16,6 5 0 0,4-6-10 0,-7-8 0 16,3 2-2-16,-20-17 0 0,37 32-4 15,-26-10 4-15,-8 8-16 16,-18 10 2-16,-6-6-52 0,-23 11 2 15,13-9-107-15,-4-5 1 0</inkml:trace>
  <inkml:trace contextRef="#ctx0" brushRef="#br0" timeOffset="30463.99">13643 7968 299 0,'0'-28'232'0,"3"12"-148"16,2 1 1-16,-2 3-2 0,12-23 1 15,-5 22-24-15,2 6 1 0,0 1 0 16,-15 9-1-16,26-6-6 0,-11 10 0 0,11 20 34 16,5 45-26-16,-17-4-43 15,-5-9-1-15,-4-40-10 16,2 20 1-16,2-4-9 0,-1-4 0 0,-2-8-7 15,0-15 1-15,2 6-5 0,-1-12 0 16,7 8-19-16,0-6 1 0,-16-15-21 0,10 8 0 16,1-5 4-16,31-32 0 0,-25 5 31 15,-3-5 0-15,2 1 18 0,1 4 0 0,1 5 17 16,-4 6 1-16,-5 18 3 0,1 2 2 16,6-12 3-16,2 10 1 0,-14 13-3 15,12-12-1-15,12 4-12 0,-11 3 1 16,-4 1-6-16,15 2 1 0,3-1-4 15,-9-1 0-15,3-6-11 0,-12 2 1 0,2-3-9 16,15-10 1-16,-5-10 0 0,-14 3 1 16,-1 1-31-16,-7-1-86 15,-3 1-32-15,-1 4 2 0,0 9-97 16,-8-18 0-16</inkml:trace>
  <inkml:trace contextRef="#ctx0" brushRef="#br0" timeOffset="30699.99">14291 8020 522 0,'7'-1'318'0,"-1"1"-264"16,-2 0 0-16,2-3-28 0,0 2-1 0,11 1 14 16,-1-2 36-16,7 4-41 15,-8 3-1-15,7 11-11 16,-16 4 0-16,-1 6-7 0,-4 1-1 0,-1 6-1 15,2-3-13-15,-2-21-18 16,5-4-1-16,5 19-71 0,8-20 2 16,-24-23 5-16,44 17 1 0,6-34-290 15</inkml:trace>
  <inkml:trace contextRef="#ctx0" brushRef="#br0" timeOffset="31176.49">14895 7814 572 0,'0'14'383'0,"0"1"-280"0,0-2 0 0,0 1-23 16,1 13-1-16,2 0-32 0,1-2 1 15,2 11-26-15,-3-29 0 0,3 11-17 16,5 0 1-16,-8-14-5 0,3 3 0 0,9-1-14 16,-22-12 1-16,10 3-27 0,7 2 0 15,3-19-54-15,44-42 16 0,-45 12 62 16,-2 9 1-1,-6 32 14-15,0-16 0 0,-2 8 7 0,-1 13 0 16,1 1 25-16,1 1 0 0,3-7 9 16,-6 17-1-16,3-6-7 0,3-1 0 15,-1 6-9-15,4 6 1 0,-7-13-12 0,44 38 1 16,-34-28-2-16,8-1-1 0,-4-8-8 16,-3-2 1-16,-5-6-12 0,12-6 0 0,-8-5 3 15,-2-4-1-15,-2-3 1 0,-3-1 0 16,-3 4-21-16,-2 4 0 0,0 5-15 15,0 3 1-15,0 3-51 0,0 2-1 0,0-1-61 16,0 11 1-16,0-11-81 0,0 2 0 16</inkml:trace>
  <inkml:trace contextRef="#ctx0" brushRef="#br0" timeOffset="31431.49">15365 7896 478 0,'0'0'337'0,"0"0"-281"16,0 0 1-16,3 0 43 0,0-3-49 15,7 0-42 1,3-1 1-16,-13 3-7 0,48-19 1 0,-30 13 4 16,-4 3 1-16,0 3 19 0,-5 2 0 15,-4 2 0-15,5 5-1 0,-11 5 18 16,18 27-11-16,-11-6-24 16,1 0 2-16,0-9 2 0,0-8 1 15,0-1 11-15,-4-9 0 0,6 14 9 16,-8-16 1-16,2 15 19 0,-7-11-39 15,-5 6-27-15,-12 7 1 16,0-12-67-16,1-1 1 0,-5-6-563 16</inkml:trace>
  <inkml:trace contextRef="#ctx0" brushRef="#br0" timeOffset="31871.49">16082 7833 643 0,'12'25'371'0,"-5"5"-202"0,-1-10-106 16,0-3-1-16,20 57-27 0,-24-71-1 0,5 6-20 16,5 0 0-16,-1-5-5 0,0-3 0 15,-5-1-26-15,-3-1 1 0,-3-3-20 16,9-1 1-16,2-13-9 0,38-54 39 16,-44 53 7-16,9-18 0 15,-8 10 3-15,-1 19 2 0,2-13 14 16,-2 12 1-16,-2 9 18 0,9-3 1 0,-13 9 3 15,5-5 0-15,2 6-8 0,5 6-1 16,29 13-16-16,-26-8 0 0,3-1-9 16,10-2 1-16,2-11-3 0,-21-4 1 0,0-6-4 15,18-8 0-15,-8-7-11 0,3-24 0 16,-8 12-17-16,-3 1-1 0,-10 18-51 16,4-14 1-16,-2 8-89 0,-2 16 2 0,-2-3-180 15,-1-15 1-15</inkml:trace>
  <inkml:trace contextRef="#ctx0" brushRef="#br0" timeOffset="31975.49">16734 7954 844 0,'0'17'396'0,"0"4"-337"0,-4 2-92 16,-2-7-152-16,-17 60 1 16</inkml:trace>
  <inkml:trace contextRef="#ctx0" brushRef="#br0" timeOffset="35267.44">5192 7206 223 0,'0'-12'167'0,"0"4"-65"16,3 4-25-1,1 0-45-15,0 1 0 0,4-6-2 16,10 2 2-16,19 0 27 0,26 2-29 16,-1 1-34-16,193-4 2 15,-66 9-50 1,-61 11 1-16,-18 0-74 0,-3-9 1 0</inkml:trace>
  <inkml:trace contextRef="#ctx0" brushRef="#br0" timeOffset="47499.98">16337 5911 260 0,'-14'-8'249'0,"8"5"-165"0,0 2 1 16,0-2-18-16,3 3 2 0,-8-2-16 15,11 2 0-15,6 1-14 0,-9-1-1 0,0 0-3 16,2 0-26-16,1 0 6 16,0 0 0-16,1 0-1 15,2 0 2-15,0 0-6 0,4 0 0 16,1 4-6-16,29-3 1 0,-4 12-2 15,-14-4 0-15,-1 1-1 0,1 2 1 0,-5 1 1 16,5 8 0-16,-10-7 0 0,-6-6 0 16,3 8-3-16,0 2 1 0,-6-11-2 0,3 5 1 15,-1-8 3-15,-1-2 1 0,3 9 6 16,-4-20 1-16,4 13-4 0,-1-3 0 0,4-2-42 16,31 6 1-16,-12-17-82 0,0-3 1 15,-4-8-176-15,5-24-1 0</inkml:trace>
  <inkml:trace contextRef="#ctx0" brushRef="#br0" timeOffset="48483.48">15933 6114 594 0,'0'0'262'0,"8"1"-203"0,1 1 0 0,4 3-17 15,16 2 0-15,92 18-28 0,-86-22 1 0,8 0-17 16,45 2 0-16,1-3-57 0,49-1 0 16,-49-1-127-16,-6-1 0 0</inkml:trace>
  <inkml:trace contextRef="#ctx0" brushRef="#br0" timeOffset="49339.96">13101 6142 820 0,'0'0'359'0,"4"0"-293"0,-2 0 0 0,7 2-18 16,-1 0 1-16,21 5-30 0,4-3 1 16,33 5-17-16,-34-8 1 0,34 0-48 15,7 1 1-15,8-2-100 0,94 0 1 0,-80-2-7 16,2-9 0-16</inkml:trace>
  <inkml:trace contextRef="#ctx0" brushRef="#br0" timeOffset="49715.96">14436 6259 829 0,'18'-2'433'0,"4"-6"-378"16,2 1 0-16,2 0-36 0,109-25-1 15,-98 29-17-15,49-8 0 16,7-4-139-16,2-4 0 0</inkml:trace>
  <inkml:trace contextRef="#ctx0" brushRef="#br0" timeOffset="52779.23">24375 1442 768 0,'0'0'354'0,"7"8"-258"16,-2 1 0-16,4 8-26 0,5 13-1 16,31 95-41-16,-39-93 0 0,12 64-9 15,5 25-28-15,-1 3-51 16,-10-50 1-16,-3-14-89 0,-4-11 0 15,0-5-178-15,-5-19 0 0</inkml:trace>
  <inkml:trace contextRef="#ctx0" brushRef="#br0" timeOffset="52960.23">24556 1324 553 0,'25'-33'273'0,"-6"19"-229"0,-1 5 1 16,4 5 72-16,95 11-1 15,-100 12-73-15,-20 1 0 0,21 52-4 16,-37 8-30-16,0-44-28 16,-1-1 1-16,-41 70-23 0,1-37 0 15,23-36-41-15,3-4 0 0,8-13-76 0,3-8 0 16</inkml:trace>
  <inkml:trace contextRef="#ctx0" brushRef="#br0" timeOffset="53732.23">25261 1312 550 0,'-29'1'275'0,"7"10"-201"0,5 6 1 0,-2 1 5 16,-69 86-1-16,71-77-18 0,-6 34-1 16,9 1-26-16,6-3 0 0,11-1-18 0,3-2-1 15,7-30-12-15,5-3 1 0,36 50-66 16,36-12 0-16,-14-34-106 0,2-9-1 16,10-12-43-16,6-3-1 0</inkml:trace>
  <inkml:trace contextRef="#ctx0" brushRef="#br0" timeOffset="54316.23">27612 809 667 0,'-4'0'290'0,"4"14"-214"0,3 4 1 16,1 11-3-16,20 125 1 0,-15-105-24 0,15 63 1 15,1 10-23-15,-5-6 0 0,-5 5-19 0,-3-1 0 16,2 7-12-16,-3 8 1 0,-2-2-94 16,-6-12 1-16,4-11-163 0,1-26 1 15</inkml:trace>
  <inkml:trace contextRef="#ctx0" brushRef="#br0" timeOffset="54732.23">28179 1403 643 0,'0'17'320'0,"0"2"-246"0,0 1 2 15,0 2-16-15,5 82 0 0,0-74 8 0,17 46-27 16,-12-54-31-1,13 30 1-15,3-8-4 0,-11-28 0 0,2-8-2 16,-8-7-1-16,10 2-19 0,2-3 1 16,-5-15-57-16,29-27 20 15,13-47 44-15,-28 25 0 0,-10 7 1 16,0-5 0-16,-1-2 7 0,-1 3 1 16,-4 13 2-16,-2 10 0 0,-4 21 48 0,4 25 34 15,-4 12-40 1,-2 0 0-16,17 53 30 0,-5-11-25 15,15 27-35-15,-12-55 1 0,2-24-5 16,3-3 0-16,2-7-5 16,1-2 1-16,-15-11-12 0,15-8 0 0,11-36-13 0,-15 10 0 15,-3-29-64-15,-6-27-71 16,-8 2 56-16,-8 28 1 16,-2 33-218-16,-6 32-1 0</inkml:trace>
  <inkml:trace contextRef="#ctx0" brushRef="#br0" timeOffset="54928.73">29348 1663 997 0,'-18'0'379'0,"11"0"-317"0,1 0-1 0,0 9 7 15,-11 22-69-15,11 10-97 16,1 13 0-16,-2-4-238 0,-2-9 1 16</inkml:trace>
  <inkml:trace contextRef="#ctx0" brushRef="#br0" timeOffset="55372.23">29812 1324 603 0,'0'12'337'0,"0"5"-234"16,0 1 2-16,0 3-19 0,0 0 1 16,1 38-36-16,4 45 0 0,-5-127-32 0,3 62 0 0,6-6-13 15,0-7 0-15,9 6-9 16,-2-20 0-16,1-4-41 0,11-3 1 0,-14-8-36 16,8-3-1-16,6-21-105 0,23-49 75 15,-12-1 78-15,-6 2 2 16,-10 14 25-16,2 2-1 0,-1 6 39 0,-6 8 1 15,-5 15 2-15,-4 12 0 0,-2 14 30 16,-3 4-1-16,-1 11 108 0,3 17-14 16,10 37-62-16,4 2-67 15,12 16-26-15,-8-60 0 16,-1-15-11-16,1-3 1 0,0-5-44 16,-14 0 0-16,12-2-71 0,-2-10 1 15,-6-7-158-15,-2-24 0 0</inkml:trace>
  <inkml:trace contextRef="#ctx0" brushRef="#br0" timeOffset="55720.26">30507 1530 642 0,'5'0'361'0,"-2"0"-252"15,0 0-85-15,-3 0 2 16,-1 0-14-16,1 0 1 0,1 0-7 0,1 0-1 15,1 0 0-15,-3 0 1 0,3 0 0 16,0 0 0-16,-3 0 0 0,3 3 0 16,-3 0-2-16,2-1 2 0,1 5-2 0,-2-1 1 15,16 30-4-15,-17-22 1 0,0-1-5 16,0-1 1-16,0-7 0 0,2 6 0 0,1-5 0 16,4 6 1-16,-2-20 1 0,6 16 0 0,29 12 6 15,-14-19 0-15,-11 1 39 0,27 3 1 16,-15 1-6-16,-13 0-1 0,9 4 10 0,-6 4 0 15,2 11-6-15,-15 7 0 0,-8-21-22 16,-6 13-1-16,-6 2-14 0,-9-1 1 0,-20 11-12 16,12-14 1-16,22-15-37 0,-15 9 1 15,-4 1-82-15,24-14 1 0,2-3-74 16,-1 0 1-16,-9-4-52 0,8-9 1 0</inkml:trace>
  <inkml:trace contextRef="#ctx0" brushRef="#br0" timeOffset="55792.73">30503 1930 281 0,'-11'-4'132'0,"5"1"-130"0,1 1 1 0,2-4-168 16</inkml:trace>
  <inkml:trace contextRef="#ctx0" brushRef="#br0" timeOffset="56077.73">30526 1255 486 0,'0'-10'233'0,"-3"5"-151"16,3 3 2-16,0-1 58 0,0 8-24 15,0-1-81-15,0-3 1 16,3 0 40-16,-3 3-11 0,0-1-30 15,0-3 1 1,0 4-10-16,0 1 1 0,0-7-27 0,0 2 1 16,0-3-43-16,0-2 1 0,0-5-77 0,-6-33 0 15,1 7-182-15,-3-3 1 0</inkml:trace>
  <inkml:trace contextRef="#ctx0" brushRef="#br0" timeOffset="56427.23">31018 680 817 0,'0'0'389'0,"0"12"-281"15,0 5 0-15,1 8-23 0,4 23 0 0,12 143-33 16,-13-136 1-16,7 71-30 0,-2 30 0 0,-1 7-20 15,-7-20 0-15,-1 0-55 0,0 15 0 16,-6 23-301-16,-37 51-513 16</inkml:trace>
  <inkml:trace contextRef="#ctx0" brushRef="#br0" timeOffset="57395.73">30835 677 186 0,'-2'-24'158'0,"2"11"-94"0,0 1 0 0,-1 1 4 16,1 3 0-16,0-16-8 0,0 9 0 0,0 10-15 16,1-6 0-16,1 1-18 0,1-5 1 15,0 10-6-15,-3 12 2 0,6-11-3 0,0 1 1 16,0 3 22-16,-1 0 0 0,34-9-10 0,-17 21 1 16,3 23-20-16,-5 27 1 0,-8-1-10 15,-2 5 0-15,-2 10-26 0,-3 5 1 16,-5 8-86-16,-3 9 1 0,-4-1-131 0,-9-4 1 15</inkml:trace>
  <inkml:trace contextRef="#ctx0" brushRef="#br0" timeOffset="58303.73">25905 1399 823 0,'0'3'347'0,"0"8"-264"15,0 3 1-15,0 4-16 0,0 4 1 0,1 47 2 16,5 132-26-16,-6-257-34 16,6 131 1-16,0-8-11 0,4-13 1 15,2-1-10-15,2-32 1 0,13-1-52 16,-8-31-105-16,-4-4 96 15,31-27 1-15,-6-35 45 0,-17 20 1 0,0-4 22 16,0 2 0-16,-3-1 11 16,-1 4 0-16,1-8 49 0,-2 7 9 0,-4 16-33 15,-6 28 0-15,1 19 71 16,5 16-37-16,1 7-48 16,7 9 0-16,7 16-11 0,-20-42 0 15,11 7-6-15,1-5 1 0,1-6-2 16,16-4 0-16,-24-6-11 0,12-6 1 0,-3-4-12 15,-4-9-1-15,5-28-90 0,-13-8-115 16,-11 1 11-16,0 38-1 16</inkml:trace>
  <inkml:trace contextRef="#ctx0" brushRef="#br0" timeOffset="58544.24">26714 1786 738 0,'7'0'385'0,"1"-5"-242"0,6 1-42 15,-2 0-76-15,22-9 0 0,-26 12-10 16,13-2-1-16,-5 4 3 0,-4 1 1 16,-3 7 1-16,-3 3 1 0,-6 25 25 0,-15 11 14 15,-5 1-35 1,-4 4 1-16,3-18-24 0,0-4 0 0,15-23-34 15,7-7 1-15,9-1-114 16,6-4 0-16,17-13-97 0,37-22 1 0</inkml:trace>
  <inkml:trace contextRef="#ctx0" brushRef="#br0" timeOffset="61176.27">23312 869 489 0,'0'0'272'0,"3"9"-168"0,-2 3 0 0,6 12-7 16,3 24 1-16,43 227 18 0,-35-168-60 15,13 100-42-15,-13-83 1 16,-4-21-9-16,-5-8 0 0,3-4-7 0,1-20 1 16,5-4-17-16,1-9 1 0,2-6-74 15,2-27 1-15,0-11 2 0,2-8 1 0,-7-20-126 16,5-24 36-1,26-40 148-15,8-57-1 0,-37 73 67 16,-4-1 1-16,-4 15 46 0,-6 12 1 16,-3 21-8-16,-1 5 0 0,-2 12 2 0,0 1 0 15,0 4-13-15,0-2 2 0,0 3-35 16,1 42 1-16,1-24-35 0,1-3 1 0,1-16 7 16,7 6 2-16,8-1-76 0,5-24-40 15,13-20 60-15,0-34 1 16,-28 28 7-16,-6-1 1 0,-9 3 6 0,0 21 0 15,0 2-15-15,-8-11 1 0,-9-1-71 16,17 24-1-16,-8-4-33 0,0 2 0 16</inkml:trace>
  <inkml:trace contextRef="#ctx0" brushRef="#br0" timeOffset="61475.77">24065 1828 290 0,'1'-24'157'0,"2"8"-93"16,-2 1 1-16,-1 1 9 0,3-15 1 16,-1 4 6-16,0 1 1 0,1 18 70 0,-2-10 18 15,1 16-99 1,-4 21 2-16,4-14-27 0,10 5 1 0,-4 51-20 16,7 35 1-16,2-19 6 0,17 45 0 15,-2-43-2-15,10 0 0 0,3-3-11 16,3-6 1-16,3 1-6 0,-6-8 1 0,-1 2-1 15,-13-4-1-15,-9-1-3 0,-17-4 1 16,-12 0-7-16,-25-1 1 0,-13 2-6 16,-28 9 1-16,-9 4-15 0,-12 3-1 0,-6 1-32 15,-3-4 1-15,-3 0-85 0,-10-12 0 16,1-6-17-16,5-21 0 0,8-9-72 16,18-19 2-16</inkml:trace>
  <inkml:trace contextRef="#ctx0" brushRef="#br0" timeOffset="61896.77">24390 1596 640 0,'0'0'282'0,"0"0"-247"0,0 0 0 16,0 0 6-16,0 2 1 0,3 1-18 0,-3 6 0 16,5 8-19-16,1 14 0 15,0 13-13-15,-3-9 0 0,0 2-56 0,-3-19 0 16,3 20-77-16,-3-4 0 0,0-4-69 15,0-19 1-15</inkml:trace>
  <inkml:trace contextRef="#ctx0" brushRef="#br0" timeOffset="62165.27">24178 1703 271 0,'0'-15'197'0,"0"8"-131"0,0 4 0 16,2 0 101-16,4 4-39 0,0 3-88 15,8 4 1-15,12 28 7 16,6 41-31-16,-3 34-34 15,-23-37 1-15,-4-21-108 0,0-30 0 16,-9 20-278 0</inkml:trace>
  <inkml:trace contextRef="#ctx0" brushRef="#br0" timeOffset="63075.77">22185 1288 667 0,'52'0'313'0,"-17"-3"-274"15,0-2 0-15,-1 2 15 16,140-16 1-16,-137 17-30 0,34-9 0 0,3 1-35 16,-44 7 0-16,70-10-147 0,-27-3-204 15</inkml:trace>
  <inkml:trace contextRef="#ctx0" brushRef="#br0" timeOffset="63179.27">22665 1038 539 0,'-32'0'425'0,"14"8"-366"0,7 2 1 15,1 4-34-15,-20 29-1 0,18 65-19 16,12-71 2-16,3 4-30 0,2 1 2 0,13 134-307 16</inkml:trace>
  <inkml:trace contextRef="#ctx0" brushRef="#br0" timeOffset="64211.77">18558 783 473 0,'-7'-7'297'0,"3"5"-175"16,4 15-43-16,-1 3 0 0,-1 101-15 16,4-75 1-16,-1 47-35 0,3-84 0 15,6 201-2-15,6-36-19 16,0-31-17-16,-5-66 0 0,3-17-34 15,0-19 0-15,4-8-18 0,1-21 0 16,4-4-4-16,-2-2 2 0,-10-13-57 0,0-2 0 16,20-30 11-16,1-33 1 0,-12 16 76 15,-5 3 0-15,-4 2 85 0,-2 5 2 0,-1 13 27 16,-1 10 1-16,-4 22-8 0,2-5 0 16,-2 16 91-16,-3 11-50 0,5-10-80 15,-2 1 1-15,26 73-22 16,-17-61 1-16,-1-15 17 0,20 11-21 15,-10-16-21-15,-13-4 0 0,16-10-10 16,-19 0 0-16,-7 5 3 0,-2 4 1 16,-2-23-2-16,-14 1 1 0,2 14-28 0,-5 2 1 15,1 7-35-15,2 3 0 0,4 0-121 16,3 1 1-16</inkml:trace>
  <inkml:trace contextRef="#ctx0" brushRef="#br0" timeOffset="64567.79">19262 1419 753 0,'-5'48'374'0,"2"-19"-344"0,3-6 0 0,-3-6-48 16,0 56 0-16,6-68-91 0,8-6 2 15,-2-4-38-15,-9 0 1 0,38-24-247 16,10-27 235-16,-15 10 286 15,-2-3 2-15,-2 2 23 0,-18 16 2 16,-6 9-42-16,1 11 0 0,-6 11 38 0,2 1 0 16,-1 6-30-16,1 1 1 0,5 8-50 15,15 60-1-15,-4-21-14 0,13 39 1 0,-2-1 21 16,5 26-30-16,-2 19-34 16,-15-50 0-16,-5-15-4 0,-10-9 2 15,-2-1-6-15,0-10 1 0,-3-3-4 16,-14-9 1-16,12-49-13 0,-24 53 1 0,-11-26-31 15,8-14 1-15,-20-18-30 16,15-18-64-16,-63-54 0 16,48 5 1-16,21 7-107 0,2-4 0 15</inkml:trace>
  <inkml:trace contextRef="#ctx0" brushRef="#br0" timeOffset="64671.29">19472 1276 522 0,'11'0'205'0,"-8"1"-208"16,0 2 0-16,0 2-86 0,0 0 1 0</inkml:trace>
  <inkml:trace contextRef="#ctx0" brushRef="#br0" timeOffset="66208.53">19492 897 716 0,'-6'33'291'0,"-5"29"-217"16,8-7-54-16,-3-3 0 0,-5 200-17 16,12-208 1-16,6 42-13 0,11-10 0 0,7-3-67 15,9-13 2-15,5-6-118 16,0-18 0-16</inkml:trace>
  <inkml:trace contextRef="#ctx0" brushRef="#br0" timeOffset="66512.03">20735 596 679 0,'4'16'385'0,"5"7"-307"16,-1 6 2-16,1 3-31 0,43 135 0 0,-39-126-28 16,8 44 0-16,-1 6-15 0,-3 3 1 0,-2 3-30 15,1-4 0-15,1-5-78 0,-5-14 1 16,0-6-99-16,-4-11 1 0</inkml:trace>
  <inkml:trace contextRef="#ctx0" brushRef="#br0" timeOffset="66980.03">21309 1015 661 0,'-2'8'320'0,"2"8"-250"16,0 2 0-16,0-1-2 0,0 4 1 0,2 32-24 16,7 34 0-16,-10-105-25 0,10 48 2 15,6 8-16-15,-1-18 0 0,-2-8-12 16,-6-8 0-16,14 6-18 0,-23-17 1 16,23 11-25-16,-3-8 0 0,3-15-13 0,-5-8 1 15,8-41-29-15,-7 5 67 0,-4 3 38 16,-7 23 1-16,-4 29 12 15,1-6 2-15,-1 5 11 0,-1 7 1 0,2 1 25 16,1-2 0-16,-5 11-17 0,4-5 2 16,1 3-21-16,12 23 2 0,-7-5 3 0,6-5-17 15,11 3-18 1,8-11 1-16,-25-18-18 0,10-3 1 0,-1-6-8 16,0-6 2-16,-2 0-33 0,3-10 1 0,-11 14-23 15,-2 11 1-15,-1-5-154 16,-2 10 8-16,-2 0 159 15,0 6 1-15,1-1 69 0,1 0 0 16,0 2 53-16,-1 0 1 0,13 34 16 0,-5-3 2 16,-4-11 9-16,-1 0 1 0,6 10 63 15,3 4-100-15,1 1-72 16,0-3-1-16,-3-9-104 0,-8-23 0 0,-2 1-177 16,4 2-1-16</inkml:trace>
  <inkml:trace contextRef="#ctx0" brushRef="#br0" timeOffset="67228.03">21885 418 680 0,'8'8'369'0,"-1"3"-285"0,4 7 1 0,1 1-6 16,51 107-1-16,-47-89-18 0,10 41-1 0,-5 7-9 16,-3 2 1-16,-5 6-31 0,-11 11 2 15,-6 6-19-15,-15 3 1 0,-6-5-36 16,-3-13 1-16,-5-4-81 0,-3-14 1 0,-1-6-125 16,-1-15 1-16</inkml:trace>
  <inkml:trace contextRef="#ctx0" brushRef="#br0" timeOffset="67991.55">19819 981 729 0,'6'39'336'0,"-3"-10"-297"0,-1-4 1 16,1-1-18-16,15 93 1 0,-13-94-17 0,1 19-1 16,-1-26-17-16,3 15 2 0,-1-10-23 15,2-5-1-15,2-9 12 0,-6-5 1 0,-1-2-21 16,-2-4 1-16,4-2-6 0,3-10 0 0,27-28 33 16,-26 3 0-16,-4 0 31 0,-1 2 0 15,-2 5 20-15,-1 5 1 0,-2 18 8 16,1-12 0-16,-1 0-13 0,0 20 0 0,2-5 14 15,-1 8 1-15,1 12-1 0,1-12 1 16,4 7-23-16,1 9 0 0,26 33-10 0,-20-21-1 16,4-4 13-16,2-1 2 0,0-7-15 15,3-5 2-15,8-3-21 0,-14-7 0 0,-11-1-38 16,3 0 0-16,-6-1-46 0,0 0 1 16,-6-3-66-16,6-2-1 0,9-18-76 0,-12-12 0 15</inkml:trace>
  <inkml:trace contextRef="#ctx0" brushRef="#br0" timeOffset="68179.03">20240 1221 324 0,'3'0'327'0,"4"0"-201"0,1 0 0 0,3 0-9 15,15 3-13-15,0 3-50 16,19 8 1-16,-19 2-1 0,-9 2 0 16,3 12-2-16,-11-10 0 0,-6 11 36 0,0 9-22 15,-3-26-52 1,0-1 1-16,0 11-18 0,0-22 0 0,0 13-16 15,0-11 2-15,2-6-52 0,-1-8 2 16,4 9-41-16,1-10-1 0,37-29 17 0,-5-1 2 16</inkml:trace>
  <inkml:trace contextRef="#ctx0" brushRef="#br0" timeOffset="73867.7">25232 3005 787 0,'0'1'345'0,"3"36"-212"16,6 21-44-16,-1-4-70 15,33 203 2-15,-32-216-9 16,5 37 0-16,-1-3-6 0,-3-8 1 0,3-4-9 15,2-14-1-15,2-7-20 0,6-17-1 16,4-4-73-16,10-12-70 16,-20-20 57-16,15-8 0 0,-7-19 14 15,3-34 0-15,-11 18 77 16,-2 3 0-16,-1 8 55 0,-2 6 0 0,-3 16 14 16,0 8 0-16,-4 14 24 0,-3 0 0 15,5 8-10-15,-10-4 0 0,8 5-18 0,16 52 0 16,-13-36-24-16,-3-17 2 0,4 0-3 15,15 14-31-15,-13-27-10 16,21 0-1-16,1-24 0 0,-24-5 0 16,1-20 7-16,-10 16 0 0,-7 22 2 15,-4-16 2-15,-3 3-6 0,4 19 0 0,-18-17-10 16,20 25 0-16,-6-2-25 0,2 6 1 16,5 7-72-16,16-5-1 0,-11 2-65 0,-5 50 1 15</inkml:trace>
  <inkml:trace contextRef="#ctx0" brushRef="#br0" timeOffset="74279.69">25968 3692 87 0,'6'-8'45'0,"1"-5"-33"16,1 4 0-16,-3-1 78 0,17-20 1 15,-11 7-46-15,-3-7-1 0,1 3 5 16,-4-2 1-16,1 2-22 0,0 5 2 0,0 4-2 16,0 3 1-16,-6 12 10 0,2 2 0 15,1-8-4-15,-6 16 2 0,3-7-14 16,1 0 0-16,-1 3-9 0,0 5 1 0,0-1-9 15,0 28 1-15,-3 3-7 16,-1-12 1-16,2-17-13 0,2 13-1 0,-3 7-63 0,3-17 0 16,0-3-121-16,0-7 76 15,0 0 92-15,3-8 1 16,-3 3 14-16,0 6 0 0,2-7 19 16,1 0 0-16,1-3 52 0,1 2 0 0,-2 2 30 15,7-8 1-15,-6 6 13 0,-4 5 1 16,7-2-30-16,-2-1-1 0,5 6 18 15,35-16 0-15,-60 40 4 0,75 31 1 0,-52-31-2 16,18 54 0-16,-8-13-23 0,3 2 1 16,-3 14-25-16,-2 4 0 0,-2 5-14 15,-10-8 1-15,-1-4-7 0,-3-3 0 16,-3-1-7-16,-8-9 2 0,-8-4-11 16,-8-9 0-16,-5-8-11 0,-4-16 1 0,-2-9-18 15,-5-6 0-15,-5-8-21 0,-4-5 0 16,1-15-36-16,28-4 0 0,-60-54-269 0,19-44-490 15</inkml:trace>
  <inkml:trace contextRef="#ctx0" brushRef="#br0" timeOffset="74508.19">26284 3549 199 0</inkml:trace>
  <inkml:trace contextRef="#ctx0" brushRef="#br0" timeOffset="75276.11">26881 3089 422 0,'0'0'351'0,"3"33"-111"16,0 7-151-16,2 1 0 16,6 38-31-16,22 169 0 0,-22-200-25 15,8 33-1-15,-4-4-20 0,-4-7 0 0,3-3-13 16,-3-14 1-16,2-6-38 0,-10-33 1 16,5 17-16-16,-2-9 0 0,-1-6-127 0,-5-27-66 15,-6-16 173 1,9 25-1-16,0-52 53 0,-5 27 0 0,-2-52 34 15,-3 23 2-15,1-7 36 0,-4-3 1 16,-10-81 6-16,18 59 0 0,4 2-16 16,5 17 0-16,4 11-11 0,9 35 0 0,-7 19 5 15,23-7 0-15,-8 21-3 16,-2 7 0-16,-15 1-6 0,10 18-1 0,-1 32-10 16,-14-13 0-16,-12 2-11 0,3-29 0 15,-6-1-24-15,-10 29 0 0,-14 24-36 0,-11-4 1 16,17-35-49-16,-1-8 0 0,8-14-94 15,-1-9 0-15</inkml:trace>
  <inkml:trace contextRef="#ctx0" brushRef="#br0" timeOffset="75463.64">27479 3337 863 0,'-16'52'465'0,"4"-18"-385"15,5-6 1-15,-1 9-3 0,-14 148-59 16,29-152-19-16,19 3 0 16,-19-47-32-16,44 55 0 0,24-21-136 0,-19-19 0 15,-1-15-189-15,-28-5-1 0,17 5 33 16</inkml:trace>
  <inkml:trace contextRef="#ctx0" brushRef="#br0" timeOffset="76127.63">27958 3157 413 0,'-3'-11'326'0,"0"8"-235"0,3 2 0 0,0 3 14 15,3 2 1-15,0 5 50 0,6 23-52 16,11 29-66 0,12 39 0-16,-3-9-16 0,-14-45-1 0,6 3-5 15,3-5-10-15,0-15-14 16,-4-21 0-16,-2-8-26 0,-1-4-1 15,-8-7-18-15,10-11 0 0,-1-12 4 16,9-31 1-16,-11 15 24 0,-2 1 1 0,-8-1 17 16,2 5 0-16,-2 9 8 0,-3 24 2 15,3-11 11-15,-6 19 0 0,3 3 43 16,3-11 2-16,-3 16-16 0,-3 11-1 0,5-6-14 16,15 27 1-16,-6 12-14 15,-2-21 0-15,-1-16-6 0,16 9-27 16,2-12-15-16,28-7-1 15,-22-19-17-15,-5-12 1 0,-4-4 3 0,8-23 1 16,-19 19-35-16,-5 1 2 0,-3 6-12 16,-6 1 0-16,-1 22-30 0,2 1 2 0,-2 1 43 15,1 4 1-15,1-5 18 0,-2 22 1 16,2-10 37-16,7 19 1 0,-4 8 39 16,2-1 1-16,5 20 32 0,-4-19 1 0,-3-20 13 15,5 14 2-15,4 12-1 0,-9-29 1 16,-1-4-9-16,6 6 0 0,2 2 5 15,5-8-1-15,-20-12-6 0,12 10 2 16,17-3 30-16,-15-4-33 16,1 2-28-16,-7 1 0 0,-12 2 1 15,11-2 0-15,-4 2-11 0,3 1 1 16,-3 5 7-16,3 1-30 0,0-4-11 16,11 26 1-16,-20-47-41 15,12 23 2-15,11 2-164 0,26 17 0 0</inkml:trace>
  <inkml:trace contextRef="#ctx0" brushRef="#br0" timeOffset="76436.13">29047 2659 490 0,'23'11'366'0,"-3"7"-253"16,-2 3 0-16,2 3 4 0,79 103-1 16,-81-94-31-16,8 41 1 0,-7 4-45 15,-7 0 0-15,-8 5-25 16,-16 2 0-16,-3 5-10 0,-19 0 1 0,-7 2-10 15,-16-9 0-15,-12 10-45 0,-37 32-89 16,5-23 2-16,39-62 0 16,5-19-505-16</inkml:trace>
  <inkml:trace contextRef="#ctx0" brushRef="#br0" timeOffset="76699.66">28680 3375 539 0,'9'-6'319'0,"-1"-1"-266"16,1 2 1-16,2 5-4 0,15-4-15 15,-11 7-19 1,24 4 1-16,-1 18 5 0,-24 0-1 0,3 19 27 15,-12-13 0-15,2 0 0 0,-7-16 0 16,0 7-32-16,0-5 0 0,3-12-25 16,2-1 0-16,6 7-83 0,-1-19-1 0,21 8-151 15,9-23 2-15</inkml:trace>
  <inkml:trace contextRef="#ctx0" brushRef="#br0" timeOffset="77987.17">28970 2824 409 0,'2'20'262'0,"2"28"-158"15,4 13-60-15,0-9-39 16,24 196 0-16,-23-198-81 0,7 74-190 16,-1-35 0-1</inkml:trace>
  <inkml:trace contextRef="#ctx0" brushRef="#br0" timeOffset="78257.16">29128 3243 213 0,'-3'-6'148'0,"0"1"-107"16,-1 1 1-16,-2-3 7 0,2-6-32 16,1-2-14-1,0-3 0-15,6-9-1 0,2 21 0 16,3-5 3-16,12-4-1 0,-2 13-1 16,2 1 1-16,-6 5-3 0,21 11 0 0,-10 4-40 15,-1 8 1-15,10 15-49 0,-15-9 2 16</inkml:trace>
  <inkml:trace contextRef="#ctx0" brushRef="#br0" timeOffset="82316.39">29125 3309 196 0,'3'-20'146'0,"-1"7"-102"16,-1 1 0-16,1-2 18 15,9-28-23-15,-8 32-21 16,6-14 0-16,-1 5 16 0,-5 16 0 16,6-12 0-16,0 11 0 0,-9 4 20 15,-6 4 2-15,9-2-10 0,2-4 1 0,-4 6-19 16,1 0 2-16,1 0-16 0,0 2 1 15,23 39-2-15,-14-18-10 16,2-4-11-16,2 3-1 0,-6-6-62 16,-7-16-1-16,5 12-125 0,-8-15 0 15</inkml:trace>
  <inkml:trace contextRef="#ctx0" brushRef="#br0" timeOffset="82691.39">28963 2789 342 0,'-11'-4'177'0,"8"2"-71"15,1 10-70-15,1 0 1 16,-4 13-23-16,8 10 1 0,2 12-30 16,6 6 2-16,1 1-155 0,5 23-1 0</inkml:trace>
  <inkml:trace contextRef="#ctx0" brushRef="#br0" timeOffset="94675.88">5232 7949 192 0,'0'-3'174'0,"0"-1"-31"16,0 4-7-16,0 1-37 16,0-1-24-1,0 0-47-15,0 0 2 0,0-1-10 16,0 1 2-16,0 0-11 0,0 0 0 16,0 0-5-16,0 0 1 0,0 0-6 15,0 0 1-15,0 0-13 0,0-2 1 0,0 2 7 16,2 0 1-16,-2 0 2 0,3 0 1 15,0 0-3-15,0 0 1 0,6-2-2 0,-4 2 0 16,30-2 4-16,-19 4 0 0,7 2-1 16,0 1 1-16,-9 0-1 0,4 0 0 0,-12-4 0 15,20 6 1-15,-12-3-1 0,-5-2 1 16,8-1-1-16,6 4 0 0,-10-3 0 16,0-1 0-16,-7-1 1 0,4 1 1 0,3-1-3 15,-9 0 1-15,5 2 0 16,-14-2 0-16,10 0 1 0,-5 2 1 0,3-2 0 15,-3 0 0-15,3 1-2 0,-3-1 1 16,6 0-1-16,-5 0 1 0,4 0-1 16,-5 0 1-16,2 0-1 0,1 2 0 0,-2-2 0 15,1 0 0-15,1 0 0 0,0 0 1 16,0 1-1-16,0-1 1 0,2 0-2 0,-4 0 0 16,2 0 1-16,0 0 0 0,-1 0-2 15,1 0 1-15,0 0 2 0,-3 0 0 16,3 0 0-16,-1 0 0 0,1 0-1 0,-1 0 1 15,2 0-1-15,-1 0 0 16,-3 0 0-16,3 0 0 0,0 0 0 0,0 0 0 16,-1 0 0-16,4-1 0 0,-3 1-2 15,6-2 1-15,-9 2 0 0,9 0 1 0,-2-1-2 16,-1 1 1-16,46-10-3 0,-44 7 1 16,-29 8-9-16,63-13 1 0,-33 6-8 15,3 0 1-15,1 2 14 0,16-1 0 0,-3 1 0 16,-9 0 2-16,17 0-7 0,4 0 1 15,-4 0-51-15,31 0-99 16,5 1 24-16,49 1 1 0</inkml:trace>
  <inkml:trace contextRef="#ctx0" brushRef="#br0" timeOffset="94779.88">7845 7967 275 0,'72'0'111'0,"-26"0"-124"0,-7 0 2 0,5 0-110 15</inkml:trace>
  <inkml:trace contextRef="#ctx0" brushRef="#br0" timeOffset="95791.88">11184 7963 389 0,'14'0'271'0,"-2"1"-187"16,2 0 1-16,5 2-18 0,76 18 1 16,-64-13-23-16,45 6 1 0,-31-5-27 15,44 4 0-15,55 7 21 0,-31-17 0 0,9 0 4 16,19 3 1-16,5-2-23 16,1-4 2-16,-2 0-17 0,-4-3 1 0,1 0-7 15,-10-6 1-15,-9 6-5 0,-20 0 1 16,3 3-28-16,26 0-44 15,-32 3 4-15,-60 2-1 0,-14 2-106 16,-15-6 2-16</inkml:trace>
  <inkml:trace contextRef="#ctx0" brushRef="#br0" timeOffset="96627.88">3523 8801 612 0,'-12'0'282'0,"5"0"-276"15,3 0 1-15,1 0 19 0,7 0 1 0,6 0 30 16,-7 0 1-16,26 1-17 16,31 1 1-16,9 0-22 0,17-1 2 0,126 2-13 15,-72-3 0-15,7 0 4 0,4 0 1 16,30 0 29-16,121 0-24 16,-13-3-18-16,-120-2 1 0,-34 4-59 15,-15-1 1-15,-6 2-131 0,-25 0 0 16</inkml:trace>
  <inkml:trace contextRef="#ctx0" brushRef="#br0" timeOffset="97079.88">6679 8949 808 0,'14'0'353'0,"6"0"-305"0,3 0 1 15,6 0 0-15,128-5 1 16,-111 4-29-16,63-17 1 0,33-7-122 16,102-5-113-16,-16 20 89 15,-94 6 0-15,-14-4-480 0</inkml:trace>
  <inkml:trace contextRef="#ctx0" brushRef="#br0" timeOffset="98227.88">9467 8733 158 0,'-9'-4'114'0,"3"3"-87"16,-1 1 0-16,4-1 8 0,-4 1 0 16,-1-2 4-16,3 2 0 0,12 2 23 0,-7-2-1 15,6 0 103-15,14 4-36 16,70 8-98-16,12 2 0 0,19 5-20 15,57 12-1-15,-46-8-4 0,17-3 0 16,10 1-17-16,15-5 1 0,3 3-23 16,-3 9 1-16,-4-1-6 0,2-7 2 0,25 1-12 15,87 15 11 1,-17-6-52-16,-102-26 0 0,-30-5-29 16,-15-10 2-16</inkml:trace>
  <inkml:trace contextRef="#ctx0" brushRef="#br0" timeOffset="98971.92">2792 10207 361 0,'100'10'149'0,"18"7"-106"15,-28-5-24 1,-6-3 0-16,303 25-11 0,-326-33 1 0,60 2-6 16,-4 3 1-16,-3-2-2 0,-4-2 2 15,-5 1-18-15,-14 0 1 0,-9-1-48 16,-8-2-1-16,4-2-217 0</inkml:trace>
  <inkml:trace contextRef="#ctx0" brushRef="#br0" timeOffset="100339.68">3855 8830 189 0,'3'-1'107'0,"0"-2"-86"0,0 2 1 0,1-3 4 16,-1 3 2-16,1 0 1 0,2-1 2 15,-9 3 13-15,9-4-24 0,-3 3-16 16,3-2 1-16,2 2-4 16,-2-3 1-16,46-6-1 0,-38 9 0 0,12 0 2 15,-15 0 1-15,15-2-3 0,24-2 1 16,-5-1-3-16,-19 2 1 0,29-3 0 15,4 1 0-15,2 1 0 0,4 3 0 0,4 0 0 16,2-2 0-16,76 1 3 0,-61 2 1 16,1 0-3-16,9 0 1 0,-1 0-2 15,-6 0 0-15,-3 2 0 0,-3 3 0 16,0 4 0-16,-5 3 0 0,13 5-45 16,52 6-18-16,-5 1 46 15,-58-12 2-15,-14-2 6 0,-3-6 1 16,4-1 3-16,-5-3 1 0,1 0 5 0,-2 0 0 15,-62 0-1-15,60 0 1 0,-33 0-1 16,30 0 1-16,-2 0-2 0,-4 0 0 16,-5 0 1-16,0 1 0 0,16 0 0 0,-26 4 1 15,-1-3-42-15,-5 3 0 0,0-1-124 16</inkml:trace>
  <inkml:trace contextRef="#ctx0" brushRef="#br0" timeOffset="102856.17">6166 6506 245 0,'20'0'162'0,"3"0"-63"16,5 0-9 0,-6 0-53-16,0 0 1 0,23 0-14 15,4 0 1-15,6 0 3 0,8 0-18 16,0 0-4 0,3-2 0-16,2 2-4 0,-5 0 0 0,15 2 0 15,-36 0 1-15,-4 3-2 0,2-1 1 16,-2 2 33-16,-2-2-1 0,1 0-1 15,4 3 1-15,1-2-13 0,1-3 1 0,15 2 19 16,-17-8 6-16,62-3-27 16,-29-3 0-16,4 0-6 0,47-11-1 15,-64 16 2-15,-2 1 1 16,0 4 4-16,-57 0 1 0,58 0 2 0,-2 0-1 16,71 7 36-16,-26 15-9 15,-7 7-26-15,-77-23 2 0,63 21-4 16,-38-13 1-16,0-1-6 0,-3-5 0 15,-4-1-1-15,-17-5 0 0,15 0-4 16,0 0 1-16,-10-2 8 0,24 2-12 16,-23-4-7-16,48-2 0 15,-23-2-3-15,-7-1 0 0,-7-3-10 16,21-4-1-16,-21 7-67 0,2 0 0 0,-2-2-102 16,1-2 1-16</inkml:trace>
  <inkml:trace contextRef="#ctx0" brushRef="#br0" timeOffset="112639.68">22117 10621 392 0,'-2'0'217'0,"2"0"-180"0,0 0 0 16,-1 0 20-16,1 0-32 16,0 0-16-16,0 0 1 0,-2 0 11 15,2 0 1-15,0 0 13 0,0 0-1 16,0 0-13-16,0 0 0 0,-1 0-1 0,1 0 0 16,-2 0 26-16,1 2 0 15,-1-2-27-15,2 0 2 0,-3 0-3 16,3 0 2-16,0 0-6 0,-2 2 0 15,1-2-6-15,1 0 2 16,-2 0-3-16,2 0 0 0,-2 1-2 0,2-1 1 0,-2 0-1 16,0 2 0-16,2-2 3 15,0 0 1-15,0 0 27 0,0 0 3 16,2 0-20-16,0 0-1 16,0 0-3-16,1 0 2 0,0 1-7 15,4-1 1-15,-4 0-4 0,3 0 0 0,0 0 0 16,43 2-1-16,-38-2-1 0,4 0 0 15,-2 0-2-15,0 0 1 0,-2 0 0 0,3 0 1 16,-3 0-2-16,-2 0 1 0,0 0-3 16,2 0 0-16,-17 0-1 0,10 0 0 0,1 0 0 15,0 0 0-15,-4 0 0 16,2 0 0-16,0 0 0 0,1 0 0 16,0 0 0-16,-3 0 1 0,2 0 2 0,1 0-1 15,0 0-2-15,-1 0 1 0,1 0 0 16,-1 0 1-16,0 0 0 0,4 0 1 0,-2 0-1 15,-1 0 1-15,0 0-1 0,0 0 1 16,-4 0 1-16,3 0 0 0,-3 0-3 16,3 0 1-16,-3 0 3 0,6 0 0 0,-3 0 3 15,0 0-3-15,-1 0-6 16,0 0 0-16,-2-1 0 0,4 1 1 16,-1 0-1-16,-1-1 0 0,1 1-1 15,-1 0 0-15,1 0 2 0,-2-1 0 16,-1 1-1-16,4 0 0 0,0 0 0 15,-4 0 1-15,3-2-2 0,-2 2 1 0,1-1-1 16,1 1 0-16,-3 0 2 0,2-2 0 16,1 0 0-16,-3 2 1 0,3-2-1 15,-3 2 0-15,3-1 0 0,3 0 0 0,-6 1 0 16,3 0 0-16,0 0 0 0,0-1 0 16,-1 1 0-16,1 0 0 0,0 0 2 15,0-1 0-15,5 1 19 0,-3 0-15 16,-1-2-6-1,0 2 0-15,1 0 0 0,0 0 0 0,-1-1 0 16,-1 1 0-16,-3 0 1 0,5 0 1 16,-2 0-3-16,1 0 1 0,-4 0 3 0,8 0 0 15,-1 0-2-15,-7 0 1 0,8 0 0 16,-1 0 0-16,-3 0-1 0,-1 0 0 0,4 0-1 16,-7 0 1-16,3 0-3 0,0 0 1 15,3 0 2-15,1 0 0 0,-3 0 0 16,2 0 0-16,-1 0-2 0,2 0 0 0,-3 0 0 15,0 0 1-15,0 0-1 0,1 0 0 16,1 0 2-16,1 0 1 0,-2 0 0 16,1 0 0-16,43 0-2 0,-35 1 1 15,-4 1-1-15,-3-1 1 0,9 0 1 16,-5 0 1-16,-3-1-3 0,3 0 1 0,-1 0 1 16,2 0 0-16,-8 0-3 0,7 0 1 15,-4-1-1-15,11 1 1 0,2-1 0 0,-8 1 1 16,-6 0-2-16,6-1 1 0,1-1 0 15,5-1 0-15,-5 1 0 0,-2 2 1 0,2 0 0 16,-2 0 0-16,1 0-1 0,-7 0 1 16,6-2 1-16,2 0 0 0,-23 3-1 15,33-6 0-15,-30 5 0 0,14 0 1 0,-4-2 0 16,5 1 0-16,-5 0-1 0,-2 1 0 16,10-3-1-16,-5 3 1 0,43-12-3 15,-41 7 1-15,-1 2 1 0,3 0 0 16,3-5-1-16,-3 7 0 0,-2 1 0 15,0 0 1-15,-15 0 1 0,14 0 1 0,-4 0 0 16,1 0 1-16,-1 0-2 0,3-3 0 16,-6 3 0-16,5 0 1 0,4 0 0 0,-6 0 0 15,1 0-1-15,1 0 0 0,1 0 2 16,1 0 1-16,-3 0-3 0,2 0 2 0,0 0-1 16,0 0 1-16,-1 0 1 0,4 0 0 15,47-4-1-15,-44 4 0 0,-1 0-2 16,-8 0 0-16,13 0 1 0,-13 1 0 0,7-1-1 15,0 3 0-15,-15-3 1 16,6 0 0-16,8 0 2 0,-4 0 0 0,-5 0-2 16,3 0 1-16,0 0 0 0,2 3 0 15,-2-3-2-15,2 1 1 0,-1 0 0 16,-1-1 0-16,4 2-1 0,-2 0 0 0,0-2-1 16,-5 2 1-16,1-2-5 0,-1 0 0 15,0 0-22-15,8 1 2 0,-5 0-71 0,-3-1 1 16,-7 0-591-16</inkml:trace>
  <inkml:trace contextRef="#ctx0" brushRef="#br0" timeOffset="120631.71">19243 10183 467 0,'-18'0'307'0,"-1"4"-150"0,1 2-45 15,0-3-39 1,-15 4-53-16,4-3 1 16,6 0-11-16,-6-3 0 0,12-1-5 0,1 0 1 15,0 0-2-15,-3 0 0 0,10 0-3 16,-11 0 0-16,8 0 0 0,-11-1 1 16,-11-3 0-16,-3 1 1 0,13-2 1 0,-1-1 0 15,13 3 2-15,-11-4 0 0,1 0-1 16,-10-2 1-16,15 2-2 0,8 4 0 0,-7-7-1 15,-4-7 0-15,7 4 0 0,-3-11 0 16,1 6 3-16,1-5 0 16,-1 2-2-16,12 15 0 0,-2-9-2 15,0 5 1-15,1 3-3 16,-1-3 1-16,1 0 0 0,1-5 2 0,3 8-1 16,0-6 0-16,0 5 0 0,-4-7 0 15,4-6-1-15,0 9 0 0,0 0-1 0,0 6 1 16,4-6-1-16,-1-7 0 0,2 5-1 15,6-4 0-15,-7 12 1 0,9-11 0 0,-2 4 1 16,0 1 1-16,4-1 0 0,-1 1 0 16,3-1 0-16,0 0 0 0,6-8-1 15,-3 9 0-15,-2 0 1 0,2-1 0 0,-10 8-1 16,19-12 0-16,-17 9 1 0,18-11 0 16,-20 11-2-16,11-3 1 0,11-5 0 15,-19 13 1-15,7-5-6 0,3 2 1 16,-11 2 3-16,22 0 1 0,-23 4-2 15,26-3 0-15,-11 3-1 0,0-1 1 0,6 1-11 16,-6-2-4-16,16 1 5 16,0-1 1-16,0 1-3 0,-5-2-1 15,-6 1 10-15,-2 2 0 0,2 0 5 16,-15 2 1-16,31 2 1 0,-15 2 2 0,17 12-1 16,-18 3 0-16,9 13 0 0,-14-9 1 15,3 15 2-15,3 14-4 16,-4 0-3-16,-7-10 1 15,-10-14 1-15,-3-2 0 0,-1-1 5 0,-2-4 2 16,-4-13 6-16,1 11 0 0,-7-9 16 16,-2 8-1-16,-12 11-4 0,-7-8 1 15,-26 14-15-15,10-10 1 0,-8 1-12 16,-5 0 0-16,-8-2-15 0,-2-2 0 0,-1-4-17 16,0-1 0-16,-18-7-62 0,-13-6-74 15,11-7-20-15,73-8 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2:52:29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3068 4032 615 0,'-17'18'331'0,"6"-7"-269"0,3-2 0 0,1-2-29 15,-11 15 0-15,10-14-30 0,7-7 0 16,4-2 7-16,-3 1 0 0,6 1 3 0,-2-1 0 16,9-2-5-16,44-2-1 0,-13-12-5 15,15-7 0-15,43-19-2 0,-25 14 1 16,8-1-1-16,-1 4 0 0,1 0 0 0,2 4 0 16,1 3 0-16,1 2 0 15,6 5-2-15,0 2 1 0,1 1 0 0,-9 7 1 16,1 1 0-16,-7 0 1 0,-1 0 0 15,-4 4 0-15,-2 0-2 0,-1 0 1 0,5 4 0 16,-3-6 1-16,3 2-15 0,-5-4-1 16,2 1-16-16,-4-1-1 0,1-2 9 15,0-12 1-15,0-3 16 0,-1 0 1 0,-1 2 3 16,-4 3 1-16,-4 3 4 0,-5 4 0 16,-34 3 10-16,26-2 1 0,-7 3 7 0,-23 2 0 15,15 2-4-15,-17-2-1 0,29 3-11 16,-2 3 1-16,-17 2-2 0,1-4 1 15,-12-2-3-15,17 3 0 0,19-1 1 16,-34-5-1-16,25 3-1 0,0-3 0 16,2 1-2-16,4 1 1 0,3 0 10 0,-1 1 1 15,18 2 43-15,97 11-13 16,-48-1-29-16,-38-10 1 0,-5-3-6 16,6-2 1-16,6 0-5 0,8 0 1 15,5-1 0-15,3-9 0 0,3 2 3 16,1 1 0-16,-1 4 12 0,5-1 0 0,1 2 8 15,2-4 0-15,1 4-4 0,0 0-1 16,15 2 23-16,75 0-10 0,-4 0-22 16,-70 0 1-16,-19 0-1 15,-2 0 1-15,-2 2-3 16,2-2 2-16,3 4-2 0,5 0 0 0,2 1-5 16,-2-5 1-16,1 0 0 0,6 0-1 15,4-4-3-15,9-12 1 0,0-3-8 0,4 2 1 16,-4-1-9-16,0-10 2 0,-3-1-11 15,-2 2-1-15,-2 3-7 0,-14 2 0 0,0 4-30 16,-20 11 0-16,-10 0-112 0,-17 1 1 16</inkml:trace>
  <inkml:trace contextRef="#ctx0" brushRef="#br0" timeOffset="36750.57">4623 7585 590 0,'0'0'257'0,"-2"0"-222"0,2 0 1 15,0 0-12-15,0 0 2 16,0 0 10-16,0 0-1 0,0 0-16 15,0 0 0-15,2 1-8 16,-1-1 2-16,2 0-4 0,2 0 0 0,-1 0-1 16,1 0 1-16,1 0 0 0,34 5-1 15,-23-5-2-15,-3 0 1 0,-6 0-4 16,21-2 1-16,-19 1-2 0,21-2 1 0,3-6-3 16,-11 2 1-16,2-2 0 0,-1 1 1 15,1 2 0-15,1 2 1 0,-2 3 3 16,-2 0 0-16,-13 1 3 0,11 0 1 0,5 0 0 15,-17 0 2-15,8 0-3 16,-2 0 0-16,3 1 11 0,14 1-5 16,-19 0-3-16,29 0 1 15,-25-4-6-15,16-3 0 0,20-8-4 0,-15-6 0 16,2 0-4-16,24-8 1 0,-21 16 4 16,-2 3 1-16,-1 4 0 0,-18 4 0 0,16-1 3 15,-3 1 0-15,-19 2 0 0,-1 2 2 16,31 3-4-16,-7 6 1 0,-27-9-2 15,26 10 0-15,-13-11 4 0,3-2 1 0,0 1-4 16,-13-2 0-16,1-3-3 0,30-4 0 16,6-8-4-16,-16-2 1 0,2 4-3 15,2 1 0-15,-3 4 1 0,-1 3 0 0,-1 5 9 16,2 3 1-16,-20 2 21 16,20 7-1-16,25 16 3 0,15 17-22 15,-21-18-3-15,-10-13 0 16,-6-10 5-16,1-1-1 0,4-7-13 0,-22 0 1 15,1-4 0-15,26-5 1 0,23-10-2 16,-19 5 0-16,40-3-6 0,-13 14 13 16,-43 10 0-16,32 1 2 15,-44 3-3-15,27 7 1 0,-8 2 0 16,21 9 1-16,-20-12 0 0,27 3 0 0,-51-14-2 16,28-1 0-16,-23-6-4 0,21-1 1 15,2-7-3-15,25-13 1 0,-25 8 1 16,21-8 1-16,-22 15 0 0,-3 3 0 15,2 3 3-15,-24 5 0 0,26-1-2 16,2 1 1-16,-26 0 3 0,27 1 1 0,-26-1-3 16,26 1 0-16,31 3-1 0,-24-3 1 15,-29-1-2-15,32-1 0 0,42-4 3 0,42-8 1 16,-60 7 18-16,6-1 1 0,0 5 7 16,-1 2 0-16,12 0 19 0,64 3-19 15,-1 8-26-15,-60-7 1 16,-17-1-4-16,-1-3 1 0,-2 0-9 15,-7 0 1-15,-1 0-28 0,-5-3 1 0,1 3-49 16,-5-4 0-16,-2 0-121 16,-11 3 0-16</inkml:trace>
  <inkml:trace contextRef="#ctx0" brushRef="#br0" timeOffset="39903.48">9969 4786 815 0,'0'1'421'0,"5"5"-363"16,3 1 0-16,1 4-15 0,17 21 0 0,11 10-20 15,-8-10 1-15,0 3-17 0,0-1 1 16,-12-18-7-16,25 34 1 0,-15-23-12 16,1-2 0-16,-4-2-53 0,-14-16 2 0,11 9-71 15,-13-14 2-15,13 10-87 0,-10-10 0 16</inkml:trace>
  <inkml:trace contextRef="#ctx0" brushRef="#br0" timeOffset="40034.48">10375 4784 288 0,'-10'-29'363'0,"1"17"-224"15,5 6 1-15,-4 5-75 0,-13-8 1 0,11 17-21 16,-6 6 0-16,-14 29-24 0,-2 27 2 16,7-10-19-16,-1-3 0 0,0-4-15 15,3 1-1-15,2-4-79 0,5-4 1 0,3-11-189 16,-1-9-1-16</inkml:trace>
  <inkml:trace contextRef="#ctx0" brushRef="#br0" timeOffset="40262.48">10757 5125 677 0,'-8'27'260'0,"5"-9"-258"0,0-2 1 0,0 0-72 16,-15 61 0-16,16-74-167 0,-4 10 2 15</inkml:trace>
  <inkml:trace contextRef="#ctx0" brushRef="#br0" timeOffset="41086.47">11118 4809 738 0,'0'0'295'0,"0"4"-186"0,3 7-59 16,0 0-1-16,5 14-11 0,15 26-25 16,11 2-18-1,-22-46-1-15,10 13-12 0,5-4 0 0,-7-10-46 16,1-5 2-16,-13-1-31 0,12-4 1 15,-11-8-100-15,22-26 119 16,-5-25 81-16,-21 20 1 0,-7 27 42 16,-1-13 0-16,-3 1 19 0,3 15 0 15,-8-19 1-15,8 27 2 0,-8-8-36 0,4 13 0 16,14 13-12-16,-14-7 1 16,-1 15-15-16,-18 42 1 0,15-12-11 0,2 6 0 0,-5-2-28 15,5-1-1-15,0-6-102 16,1-5 1-16,2-14-178 0,0-12 2 0</inkml:trace>
  <inkml:trace contextRef="#ctx0" brushRef="#br0" timeOffset="41255.47">11566 4988 603 0,'14'0'313'0,"-6"8"-231"0,3-1 1 0,-5 4-17 15,14 19 0-15,-11-2-17 0,-6 2 0 16,0 0-1-16,-3 2 1 0,0-4-26 0,0-6 0 15,0-8-22-15,0-11 0 0,3 0-17 16,7 5 0-16,-9-21-93 0,34 20 0 16,12-30-172-16,14-30 0 0</inkml:trace>
  <inkml:trace contextRef="#ctx0" brushRef="#br0" timeOffset="41554.98">12381 4571 611 0,'-14'17'418'0,"9"12"-216"0,2-5-134 16,3-4 0-16,11 83-36 16,-8-81 1-16,9 17-25 0,-12-47 1 0,23 58-16 15,-6-26 1-15,13 7-35 0,-18-24 0 16,14 6-59-16,-11-8 1 0,-1 0-58 0,-3-5 2 16,-7-10-70-16,-2-3 1 0</inkml:trace>
  <inkml:trace contextRef="#ctx0" brushRef="#br0" timeOffset="41678.97">12571 4668 250 0,'-11'-31'381'0,"2"20"-229"16,0 4 0-16,1 4-78 0,-18-11 0 16,7 18-25-16,11 4 0 0,-22 17-22 15,0 20-1-15,9-1-18 0,-2 5-1 0,4 3-9 16,5-3 0-16,6-7-62 0,2-8 1 16,6-9-138-16,0-19 1 0</inkml:trace>
  <inkml:trace contextRef="#ctx0" brushRef="#br0" timeOffset="41921.97">12636 4725 401 0,'16'-8'373'0,"7"-1"-227"15,-6 7-42 1,2-1-27-16,7-1-40 16,-4 2 1-16,-19 5 0 0,12 9 0 15,-14 7-3-15,-4-16-1 0,6 42-13 16,-3-19 0-16,0-1-14 0,-1 0 0 0,1-18-6 15,1 3 0-15,3 5-1 0,0 8 0 16,11-5 0-16,-2-9 1 0,-9-3 4 0,7 5-1 16,-3 3 1-16,1 7 0 0,-9-1 1 15,-3 0 1-15,-3 3-8 0,-6 0 1 0,2-11-47 16,-17 28 1-16,-2-13-269 16</inkml:trace>
  <inkml:trace contextRef="#ctx0" brushRef="#br0" timeOffset="43275.47">11232 5507 346 0,'38'0'174'0,"17"0"-134"0,-11-2-38 16,-6 1 1-16,146-11-17 0,-153 8 1 16,26-3-48-16,-63 5 0 0,62-6-129 15,-1 8 65-15</inkml:trace>
  <inkml:trace contextRef="#ctx0" brushRef="#br0" timeOffset="44222.97">11358 4632 294 0,'-17'-5'129'0,"9"3"-111"0,3-2-1 16,2 1 16-16,3-1 1 0,-6-4-11 15,3-1 1-15,9 10-14 0,-9-33 1 0,9 16 11 16,10-7 1-16,1 4 20 0,-2 1 0 16,21-12 3-16,-7 10 0 0,-13 10-19 0,35-24 2 15,-16 13-7-15,-2-2 1 16,2 0-9-16,0-3 1 0,1 7-3 0,-2 2-1 15,5 5-1-15,-2 0 1 0,14 0 10 16,13 4 3-16,2 3-1 16,-44 5-1-16,-2 3-1 0,23 0-1 15,-8 7 0-15,-7 4 1 0,15 12-8 16,-11 13 1-16,-10-15-7 0,-15-13 0 0,16 21-8 16,-10-13 0-16,-7-14-27 0,-1 0 1 15,8 8-50-15,-5-10 1 0,-14-7-53 16,6 4 0-16,1-5-34 0,2 3-1 0,-1-3-71 15</inkml:trace>
  <inkml:trace contextRef="#ctx0" brushRef="#br0" timeOffset="44334.47">12290 4264 228 0,'-2'-2'168'0,"2"2"-57"0,0 0-29 16,0 4-59 0,0-2 1-16,2 2-7 0,0 3 2 0,-2-7-11 15,0 8 0-15,9 30-48 0,-6-24 0 16,-12-7-345-16</inkml:trace>
  <inkml:trace contextRef="#ctx0" brushRef="#br0" timeOffset="44759.11">10642 4385 170 0,'15'-21'177'0,"-4"5"-85"15,4 4 0-15,-1 1-9 0,35-22 1 16,10 7-24-16,13-5 1 0,-43 23-14 16,26-7 1-16,8 6-17 0,0 4 1 0,25 2 32 15,18 2-13-15,8 1-33 16,-51 1 0-16,-13 3-12 15,-10 6 0-15,-45-9-5 0,42 7 0 0,8 10-40 16,-22-6-1-16,-15-8-83 16,9 4 2-16,2 1-141 0,-19-9 1 0</inkml:trace>
  <inkml:trace contextRef="#ctx0" brushRef="#br0" timeOffset="48357.6">11149 4910 177 0,'3'-10'165'15,"0"7"-104"-15,-1-2 0 0,2 4 1 16,4 1-1-16,3-4 6 0,1 2 1 16,11 2-19-16,-3 0 1 0,3 2-16 15,2 1 2-15,17 5-12 0,-9-1-1 0,-3 8-11 16,1-1 2-16,-3 4-12 0,13 7 1 15,-21-6-73-15,-3-2 2 0,-11-14-151 16,0 1 1-16</inkml:trace>
  <inkml:trace contextRef="#ctx0" brushRef="#br0" timeOffset="52894.14">11614 5494 153 0,'0'0'97'0,"0"0"-59"0,0 0-1 16,0 0-6-16,0 0 1 0,3 5-28 15,4 0 0-15,0 1-1 0,24 22 0 0,1 2-1 16,6-3 0-16,-8-14-2 0,0-1 1 15,-12-5-1-15,16 7 1 0,17 6-2 16,-17-8 1-16,3-1-6 0,-4 0 1 16,-18-7-9-16,17 4 0 0,-1-1-15 15,2-6-1-15,-7-1-62 0,5-6 80 16,43-8 19-16,12-11 0 16,-18-22-6-16,-30 10 0 0,-1-8-3 15,-4 1 1-15,-3-3 0 0,-3 4 1 0,-5 3 1 16,-4 0 1-16,-3 6 0 0,-4 2 0 15,-1 8 4-15,-6 1 1 0,-1 16 4 0,-3-2-1 16,3-11-1-16,-3 17 0 0,0 1-7 16,0-1 0-16,-3-3-32 0,-3 12-106 15</inkml:trace>
  <inkml:trace contextRef="#ctx0" brushRef="#br0" timeOffset="53098.64">12522 5188 106 0,'4'-6'72'0,"1"2"-48"0,1 1 0 16,-1 1-9-16,1 0-1 0,6-2-10 15,-1 3 1-15,-17 5-4 0,12-3 0 16,2 8-13-16,32 24-89 15,-36-4 2 1</inkml:trace>
  <inkml:trace contextRef="#ctx0" brushRef="#br0" timeOffset="53562.16">12318 5215 168 0,'0'-7'102'0,"0"-1"-70"0,3 4 0 0,1-3-10 16,4-4 1-16,3 3-7 0,3-5 0 16,-10 16 0-16,38-24 2 0,-22 16-12 0,4 3 0 15,-12 4-4-15,13 3 0 0,12 8 0 16,-17 5 1-16,0 1-1 0,6 23 1 16,-12-9-24-16,-4 0 1 0,-2 0-50 0,-5 0 1 15</inkml:trace>
  <inkml:trace contextRef="#ctx0" brushRef="#br0" timeOffset="61422.11">12626 5932 532 0,'-12'-5'339'0,"5"4"-276"16,3-1 0-16,1 2-29 0,0 0 18 15,9 4-34-15,-6 0-1 16,0 7-12-16,16 9 0 0,10 12-3 0,7 6 1 16,3-5-9-16,-12-11 1 0,-7-8-81 15,0-5-100-15,9 8 33 16,14 4 0-16,-23-20-170 16</inkml:trace>
  <inkml:trace contextRef="#ctx0" brushRef="#br0" timeOffset="61543.58">12861 5916 248 0,'-15'-24'264'0,"4"13"-181"16,2 3 1-16,-2 5-19 0,-13 0-27 16,4 20-32-1,-14 22 1-15,0 31-12 0,16-20 0 0,3 0-62 16,4-2-1-16,1-10-94 0,1-2 0 16</inkml:trace>
  <inkml:trace contextRef="#ctx0" brushRef="#br0" timeOffset="61750.57">12874 6049 370 0,'19'-3'226'0,"-6"2"-167"16,-1-1 2-16,-1 2-17 0,15-2 1 15,-17 3-10-15,24 2 1 0,-14 2-16 0,9 13 2 16,-14-3-12-16,-2 2 0 15,-1-1 1-15,0 0 1 0,-5-12 0 0,8 6 0 0,7-1-25 16,-2-8 0-16,-10-8-109 16,11-6 2-16</inkml:trace>
  <inkml:trace contextRef="#ctx0" brushRef="#br0" timeOffset="62295.57">10628 6240 453 0,'-8'-17'281'0,"4"10"-223"0,2 6 0 0,4-3-8 16,-1 3 0-16,5 2 30 0,16 6-40 15,13 17-32 1,20 22 1-16,-10 8-5 0,-20-25 1 16,-2-4-9-16,-3-3 1 0,-2 0-46 15,-2-5 1-15,-7-11-169 0,6 2-96 16,-10-9 1-16</inkml:trace>
  <inkml:trace contextRef="#ctx0" brushRef="#br0" timeOffset="62394.59">10945 6326 217 0,'-17'-38'263'0,"3"14"-144"0,5 6 1 15,-2 7-53-15,-20-25 0 0,8 28-39 0,6 13 1 16,8 9-17-16,-7 11 1 0,-3 38-9 16,9-9 0-16,3 0-17 0,7-30 1 0,-3 21-101 15,3-27 1-15</inkml:trace>
  <inkml:trace contextRef="#ctx0" brushRef="#br0" timeOffset="62547.57">11027 6360 427 0,'0'8'303'0,"0"2"-251"0,0 2 1 0,0-2-37 15,0 5 1-15,0 6-17 0,2 0 0 16,-2 10-94-16,0-22 1 0,6 5-55 0,5 2 0 16</inkml:trace>
  <inkml:trace contextRef="#ctx0" brushRef="#br0" timeOffset="62867.08">11399 6038 660 0,'10'17'362'0,"3"11"-263"15,0-6-75-15,-3-1-1 0,43 80-15 16,-43-85 0-16,9 19 5 0,2-4 0 15,0-7-20-15,-10-14 1 0,20 15-55 0,-11-12 1 16,-14-10-81-16,10 2 0 0,-11-6-36 16,3-2 2-16,0-7-18 0,-13 7 175 15,10-13 60 1,9-38 0-16,-20 27 21 0,0-2 2 0,-4 1 14 16,-5-1 2-16,-2 0 82 0,5 19-92 15,-5-6-61 1,-11 2 1-16,24 20-8 0,-16 14 0 0,10 6-8 15,3 9-1-15,1-3-63 0,4-3 1 16,1-1-97-16,1-7 1 0</inkml:trace>
  <inkml:trace contextRef="#ctx0" brushRef="#br0" timeOffset="63071.07">11743 6216 535 0,'14'-12'298'0,"-6"8"-257"0,1 4 0 0,-2-1-19 15,12-3 2-15,1 4 20 0,-11 4 32 16,20 5-48-16,-3 12 0 16,-11 2 1-16,0 13 0 0,-3-14-8 15,2-1 2-15,1 5 2 0,-1 5-10 16,-10-16-15-16,1 15 1 16,-2-4-27-16,-6-2-1 0,-3-10-164 0,-14 7-377 15</inkml:trace>
  <inkml:trace contextRef="#ctx0" brushRef="#br0" timeOffset="63738.57">12571 6473 557 0,'0'6'254'0,"2"-6"-207"0,-2 1 1 0,3-1-8 16,6 3 2-16,5-2 3 0,23-6-28 15,23-11-15-15,-10 0 0 16,-4-3 0-16,-8 6 0 0,1 1 4 16,18-1 1-16,-23 7 21 0,-17 5 0 0,13-1 24 15,1-1 0-15,-3 2 20 0,-2 1-1 16,-2 1-16-16,-11-1 0 0,31 5 19 16,-9-2-14-16,1 1-44 15,-20-1-1-15,0-2-8 0,16 1 1 16,10 2-5-16,-2-4-1 0,-16 0-22 15,0 0 1-15,-13 0-66 0,11 0 1 0,-2 3-340 16</inkml:trace>
  <inkml:trace contextRef="#ctx0" brushRef="#br0" timeOffset="65002.57">12719 6538 281 0,'-16'-7'203'0,"1"2"-67"16,2 1-81-16,4-2 1 16,-20-6-14-16,18 5 1 0,2 0-20 15,-1 1 2-15,5 2-14 0,3-1 0 16,-4 0-2-16,1-2 1 0,1 1-7 15,-4-4 0-15,-22-30-1 0,20 26 0 0,7 3-2 16,-9-17 1-16,4 6 3 0,1-2 1 16,-1 2 0-16,3 12 0 0,-5-19 1 0,2 12 1 15,2-1 1-15,-1-2-1 0,3 5-2 16,-4-1 1-16,4 1-1 0,-3 1 0 0,4-2-2 16,-1 0 1-16,-4 5 8 0,-6-18-5 15,2 10-3 1,-2-1 0-16,2 6 0 0,6 6 0 15,-5-2 0-15,8 5 0 0,-6-9 0 0,6 7 0 16,3 7-3-16,-11-19 0 0,10 16-2 16,-4-12 0-16,3 3-2 0,2-2 1 15,0-2 1-15,2-3 1 0,1 2 0 16,6-11 0-16,-1 11-1 0,-1-2 0 0,4 1 0 16,0 1 0-16,1 0-1 0,0 2 1 15,2 0 0-15,9-9 1 0,-13 19 1 0,9-5 1 16,3 0 0-16,3-1 1 0,12-8-1 15,-8 7 1-15,2 3-1 0,-13 4 1 0,16-4-1 16,3 0-1-16,4 3-1 0,-1 1 0 16,1 3 0-16,-19 1 0 0,23 1 0 15,2 2 1-15,-23 1-2 0,50 5 0 16,12 12-3-16,13 23 4 16,-32 2 1-16,-19-3 2 0,-18-5-1 15,-5-2 1-15,-6 6 1 0,-4-1 1 16,-7 3-2-16,-5 4 1 0,-8 2-3 0,0-22 0 15,-4-1-7-15,-6 29 0 0,-21 29-34 16,-14 3 0-16,-13-13-158 0,-28 10-195 16</inkml:trace>
  <inkml:trace contextRef="#ctx0" brushRef="#br0" timeOffset="66938.07">4523 8383 306 0,'-8'-1'238'0,"1"1"-183"16,4 0 1-16,-1-1-33 0,3 1-1 15,-1 0 19-15,5 0 13 16,2 0-36-16,-3 0 0 0,8-1-7 16,12 0 1-16,16-1 1 0,-6 0-1 15,21 1 3-15,-9 1 1 0,-15-4-3 16,22 1 1-16,11-2-4 0,5 1 1 0,4 2-3 16,-1-2 1-16,79 2-3 0,-72-2 1 15,0 0-1-15,1 2 1 0,17 1 2 16,60 0 2-16,8 1-6 15,-60 0 0-15,-13 0-2 16,0 0 1-16,1 0-1 0,2-1 0 0,3 1 1 16,1 0-1-16,0 0-1 0,-4 0 1 15,-4 0 0-15,0 0 1 0,2 0-3 0,-2 0 0 16,1 0 2-16,4 0 1 0,0 1-1 16,1-1 1-16,-1 1-1 0,-5 2 0 0,-3 1-2 15,3-4 1-15,3 0 0 0,2 0 0 16,2 0 0-16,4-4 2 0,3 1-3 15,-9 2 0-15,-2 1 0 0,-3 0 1 0,-1 0-2 16,-2 0 1-16,0 1-1 16,1 7 0-16,-3 4 1 0,-3 6 1 0,-3 0-3 15,-4-3 0-15,2-1 0 0,-8-5 1 16,3 0 1-16,-1-8 1 0,2-1-2 16,1-1 1-16,5-2-1 0,-1-6 0 0,-1-2 0 15,-2 2 0-15,-1 2 0 0,-3 3 1 16,-1 1 15-16,-4 3 0 0,-2 0 15 0,-63 2 0 15,32 1 22-15,65 3 0 0,-33 0-15 16,5 2 0-16,-1-1-20 0,33 4 1 0,-30-5-2 16,32-2 0-16,-36-4 0 0,1 0 1 15,3 0-9-15,-1-1 1 0,1-1-6 16,1-5 0-16,2 1-3 0,-10 1 0 0,-68 7-36 16,67-6 0-16,-11 2-165 15,-4 0 1-15</inkml:trace>
  <inkml:trace contextRef="#ctx0" brushRef="#br0" timeOffset="89154.97">4518 11175 447 0,'-18'0'147'0,"10"0"-142"0,5 0 0 0,3-1 9 16,0 0 2-16,6-1 4 16,-1 2 2-16,-5-1 0 0,6-4 1 0,40-17 16 15,3 13 5-15,-9 4-21 16,0 2 0-16,-11 5-2 16,-3-1-1-16,-15 3 0 0,12 4-1 0,-12-3-6 15,24 10 1-15,14 3 63 0,6-8-3 16,8-1-61-16,8-2 0 15,-5-8-7-15,-36-5 2 0,26-3-6 16,1-4 0-16,27-9 0 0,-31 10 0 16,-1 3 0-16,-3 4 0 0,-3 2 3 15,-1 1 0-15,-4 1 5 0,-21 1 2 0,23 1 0 16,-21 2 1-16,39 2-2 0,-18 1 1 16,-1-1-6-16,2-1 0 0,2-3-2 15,3 1 1-15,-15-5 4 0,72-3 16 16,86-16-11-16,-110 7 1 15,-7 3-5-15,-4 1-1 0,-1 6 4 16,-1-2 0-16,-1 4 2 0,3-6 0 0,-1 0-1 16,2-6 2-16,2-1-5 0,7 0 1 15,4 2 4-15,4-3 2 0,19 2 26 16,54 2 2-16,-3 2-23 16,-66 10 1-16,-14 1-2 15,-10 0 2-15,3 1-10 0,-8 10 1 0,-1 0-5 16,-7-5 2-16,-58-7-6 0,58 6 0 15,-4-2-3-15,0-3 0 0,-27-4-3 0,51-4 1 16,-28-2-16-16,24-10 0 0,-34 7-35 16,-1 2 0-16,-4 4-37 0,-7 1 2 0,-6 3-64 15,-8 1-1-15,-12-1-485 0</inkml:trace>
  <inkml:trace contextRef="#ctx0" brushRef="#br0" timeOffset="90282.95">4286 12298 478 0,'0'0'215'0,"2"3"-132"0,8 3-1 15,1-4-50-15,9 4 1 16,7-2-10-16,5-2 1 0,17-4 9 16,17-6-16-16,9 0 13 15,5-3 0-15,92-9 1 0,-93 15 0 16,2 3-14-16,0 1 0 0,-6 1 1 16,-4 1-1-16,-2 3-4 0,-8 2 2 0,1 1-4 15,-64-9 0-15,131 11 10 16,-12-6-9-16,11-3-8 15,-51-3 1-15,-13 2 1 0,-1-4 0 16,0 0 0-16,-3 0 0 0,-2 3 1 16,-56 3 0-16,59-4-2 0,1-1 0 0,2-3-2 15,37-9 0-15,-30 2-1 0,3-3 1 16,40-8-2-16,-42 8 0 0,1 2 10 0,4-2 1 16,2 2 7-16,-4-3 0 0,3 2 8 15,1 1 1-15,14 4 26 0,55 6-9 16,-10 3-28-16,-53-2 1 15,-10 0-7-15,-6-6 0 0,0 2-5 16,-3 3 0-16,0 3-5 0,-5-1 1 16,-65 3 0-16,62-2 0 0,-4 0-6 15,-4 1 1-15,0 1-118 0,-4 3-231 16</inkml:trace>
  <inkml:trace contextRef="#ctx0" brushRef="#br0" timeOffset="107906.86">15643 1683 827 0,'0'0'387'0,"0"2"-325"0,0 4 1 16,6-1-24-16,2 7 1 0,18 15-16 0,18 11 0 15,-27-22-13-15,32 32-1 0,-13-14-5 16,-2 2 0-16,1 2-5 0,0 0 1 0,-4-4-36 16,1-5 1-16,-4-5-79 0,-13-16 2 15,-4-2-89-15,13 6 0 0,-5-7-31 16,-4-6 0-16</inkml:trace>
  <inkml:trace contextRef="#ctx0" brushRef="#br0" timeOffset="108034.86">16144 1769 370 0,'-16'-39'376'0,"3"17"-81"0,2 14-222 15,3 0 0-15,-23-14-50 0,10 30 0 0,8 16 7 16,-36 66-15-16,9 7-13 16,6-8 0-16,10-23-13 15,3-3 0-15,5-7-68 0,2-7 1 0,3-9-127 16,5-16 1-16</inkml:trace>
  <inkml:trace contextRef="#ctx0" brushRef="#br0" timeOffset="108378.86">16162 1888 464 0,'6'-3'277'0,"0"2"-124"0,1 1-30 16,2 0-25 0,-5 0-65-16,10-2 0 0,-9 2-14 15,10 2-1-15,-23-1-1 0,15-1 2 0,-4 7 16 16,0 2-4-16,24 30-17 15,-25-15 0-15,-2 0 3 16,-2 0 1-16,2-2-4 0,-1 1 0 16,1-3-6-16,0-2 2 0,1-11-7 15,2 10 1-15,5-3-5 0,11 8 1 0,2-9 5 16,19 1 0-16,-2-2 13 0,4-3 2 16,-2 0-7-16,-25-6 0 0,14 2 25 0,-20-1 0 15,-6-1-11-15,15 8 1 0,-36-6-15 16,18 19 2-16,-33 5-11 0,-26 3 1 0,15-14-20 15,7-5 1-15,26-9-50 0,-27 8 0 16,24-7-183-16,13-5-110 16</inkml:trace>
  <inkml:trace contextRef="#ctx0" brushRef="#br0" timeOffset="109410.86">14731 1877 327 0,'1'0'199'0,"-1"3"-158"16,2 2 1-16,-2 1-3 16,0 4 1-16,0 6-20 0,0 7 1 15,1 25-10-15,2 3-6 16,0 2-6-16,-1 3 1 0,4 0-3 16,2-8 0-16,0-15-1 0,7 13 1 15,-3-21-6-15,-1-8-1 0,-7-12-13 0,7 8-1 16,6-1-17-16,-17-10-1 0,9-1-24 15,-15-5 51-15,12 7 16 16,-4-3 1-16,-1 0 0 0,-1 0 0 16,0 0-1-16,2 0 0 0,-1 0 2 15,1 0 1-15,-2 0-32 0,2 0 0 0,-2-2-175 16</inkml:trace>
  <inkml:trace contextRef="#ctx0" brushRef="#br0" timeOffset="109605.88">14611 2106 373 0,'-8'-4'284'0,"5"3"-218"16,0 1 0-16,3 0-17 0,3 1 1 15,0 7 96-15,11 14-46 16,23 17-70-16,26 27 1 0,0-7-14 16,-28-25 0-16,-3-2-9 15,1-3 1-15,-4-3-9 0,0 0 0 0,-3-3-31 16,-3-7 0-16,-17-10-75 0,2-2 0 15,7 3-50-15,-9-7-1 0,5-1-28 16,3-13 1-16</inkml:trace>
  <inkml:trace contextRef="#ctx0" brushRef="#br0" timeOffset="109718.86">15029 2110 392 0,'-17'-14'367'0,"1"8"-261"0,1 10-89 16,0 2 0-16,-29 19-9 0,3 33 0 0,14 0-8 15,-1-4 0-15,8-1-17 0,3-3 2 16,9-11-81-16,5-4 1 0,2-6-350 15</inkml:trace>
  <inkml:trace contextRef="#ctx0" brushRef="#br0" timeOffset="109850.37">15142 2246 691 0,'8'14'325'0,"-2"8"-219"15,-3-4-82-15,-3 2 0 16,6 66-19-16,-6-71 0 0,0 13-32 0,0-15 0 15,0-2-341-15</inkml:trace>
  <inkml:trace contextRef="#ctx0" brushRef="#br0" timeOffset="110434.86">17131 1637 838 0,'0'4'389'0,"4"4"-332"0,-1 1 1 0,2 4-13 16,11 23 0-16,12 14-19 0,-6-15 1 0,3 1-14 16,-2-4 0-16,0 4-9 0,0-2 1 15,-4-6-10-15,1 0 0 0,-4-5-37 16,0-2 0-16,-10-16-62 0,-3 2 1 16,9 5-94-16,-9-9 1 0,1-6-50 0,-11-9 0 15</inkml:trace>
  <inkml:trace contextRef="#ctx0" brushRef="#br0" timeOffset="110554.86">17380 1763 327 0,'-12'-25'380'0,"-1"17"-285"16,4 4 1-16,2 2-69 0,-23-5 1 16,21 16-15-16,-11 7 1 0,-9 22-6 0,-2 26 0 15,17-10-8-15,1-1 0 0,8-6-12 16,0-3 0-16,5-29-71 0,-1 18 0 16,2-24-129-16,1 10 0 0</inkml:trace>
  <inkml:trace contextRef="#ctx0" brushRef="#br0" timeOffset="110710.87">17537 1891 468 0,'13'0'381'0,"-6"3"-277"0,-1 1-1 15,-1-1-43-15,7 6 0 0,-6 6 19 0,0 1 0 16,0 17-26-16,2-5 0 0,-5 0-39 16,1-1 0-16,1-14-18 0,1 9 0 0,9-4-18 15,10 5-1-15,10-8-68 0,-5-11 1 16,-12-8-130-16,15-5 0 0</inkml:trace>
  <inkml:trace contextRef="#ctx0" brushRef="#br0" timeOffset="111034.89">18053 1575 615 0,'0'0'311'0,"0"0"-240"0,0 0 2 16,0 1-25-16,1 3 0 0,1-1-21 15,3 9-1-15,13 13 26 0,19 18 9 16,18 15-44-16,-13-22-1 0,-13-10-10 16,2-4 0-16,-16-12-5 0,28 17 0 15,-17-15-6-15,-14-7 1 0,14 8-75 16,-1-3-82-16,-17-10 83 16,-5 0-1-16,20 2 3 0,-20-14 2 15,-14 5 14-15,19-8 0 0,-5-36 56 16,-6 25 1-16,-3 6 70 0,1 13-1 0,-7-8-4 15,-7 3 1-15,-1 11 1 0,-3 4 1 0,8 6-14 16,-25 17 0-16,-5 23-25 0,18-6-1 16,3 3-18-16,3 1 0 0,4-3-17 0,5-5 0 15,6-10-60-15,3-7 0 0,3-19-137 16,0 1 0-16</inkml:trace>
  <inkml:trace contextRef="#ctx0" brushRef="#br0" timeOffset="111250.87">18535 1756 686 0,'12'3'392'0,"-5"6"-301"16,0 0 0-16,-2 2-31 0,10 23 0 0,-3-10-30 15,5 10 1-15,-6-26-17 0,8 4 0 0,14-2-8 16,-3-8 1-16,-12-4-3 0,16-3 1 16,0-6-11-16,-4-6 0 0,-2-5 6 0,4-16 1 15,-21 19 15-15,-11 9 1 0,6-7 13 16,-12 15-29-16,-3-5-8 15,7 22 1-15,-4-9-34 16,-9 12 0-16,-47 59-104 0,45-34 1 0,7-25-178 16,-12 14 2-16</inkml:trace>
  <inkml:trace contextRef="#ctx0" brushRef="#br0" timeOffset="111802.36">15035 3419 636 0,'0'1'335'0,"6"10"-271"16,3 6 1-16,0-3-33 0,20 29 1 16,10 7-21-16,-10-16 2 0,0 0-12 15,-1-4 1-15,3-4-6 0,-1-4-1 0,-1 1-9 16,4-2 1-16,-18-13-107 0,13 5 2 16,10-8-84-16,-29-5 0 0</inkml:trace>
  <inkml:trace contextRef="#ctx0" brushRef="#br0" timeOffset="111922.86">15468 3482 471 0,'-14'-18'410'0,"-3"13"-259"0,0 14-86 16,0 7-49-16,-24 24 0 0,7 45-11 15,8 7 1-15,23-61-14 0,-11 31 1 16,6-6-89-16,2-7 1 0,1-11-179 16,4-29 1-16</inkml:trace>
  <inkml:trace contextRef="#ctx0" brushRef="#br0" timeOffset="112058.36">15651 3739 720 0,'1'7'295'0,"-1"18"-273"16,0-4-54-16,0-3 0 16,3 75-94-16,-1-75 1 0</inkml:trace>
  <inkml:trace contextRef="#ctx0" brushRef="#br0" timeOffset="112440.36">16157 3369 746 0,'7'40'347'0,"0"-19"-317"0,1-3 1 16,4-2-23-16,39 63 1 0,-37-65-42 16,12 7 2-16,-3-6-115 0,2-5 1 0,-9-4-101 15,-5-5 1-15</inkml:trace>
  <inkml:trace contextRef="#ctx0" brushRef="#br0" timeOffset="112579.36">16343 3327 663 0,'-15'16'372'0,"3"19"-252"0,1-4-92 16,3-4 2-16,-29 111-24 0,33-110 0 15,-3 26-32-15,7-34-1 0,-3 22-135 16,3-4 0-16</inkml:trace>
  <inkml:trace contextRef="#ctx0" brushRef="#br0" timeOffset="112794.36">16561 3581 498 0,'10'-7'350'0,"-4"6"-275"0,0 0 0 15,-2 1-40-15,1 1 0 0,-2 3-15 0,11 1 2 16,-22 0 3-16,28 21 1 0,-14 6 15 15,-2-8 0-15,0-1 3 0,-1-1-1 0,-1-11-3 16,1 10 1-16,3 13-8 16,-5-11 1-16,-1 4-14 0,0-1 0 0,-3-9-5 15,-6 18-41-15,2-1-179 16,-4-24-516 0</inkml:trace>
  <inkml:trace contextRef="#ctx0" brushRef="#br0" timeOffset="113190.93">17424 3180 701 0,'2'26'363'0,"3"-8"-296"0,1 2 2 15,11 6 12-15,75 111-46 0,-66-106-28 16,5 6 1-16,-6-7-8 16,-3-4 0-16,4-2-56 0,-3-8-130 15,-7-6 74 1,-10-10 1-16,-4-7-8 0,-2 0 1 0,-2-1 39 15,6-27 0-15,-2-16 63 0,-2 9 1 16,-4 14 85-16,-6-21 132 16,-1 8-85-16,-11-17-1 0,8 49-62 15,2 14 1-15,-6 21-22 0,10-4 1 16,-3 21-22-16,-11 39 1 0,14-24-17 0,5-28 1 16,-1 31-116-16,0-6-311 15</inkml:trace>
  <inkml:trace contextRef="#ctx0" brushRef="#br0" timeOffset="113434.42">17995 3259 737 0,'0'0'402'0,"1"19"-248"0,6 4-30 16,1-2-95-1,5 17-1-15,40 51-24 0,-40-79 0 0,0-2-11 16,13 5 2-16,16 0-8 0,-16-10 0 15,-17-4-17-15,16-1 1 0,-20-4 12 0,11-3 1 16,0-12 19-16,-13 0 1 0,-3 2 7 16,-5 2 1-16,1 12 0 0,-4-5 0 0,-4 9-1 15,18 10 1-15,-12-4-9 0,3 2 0 16,-30 26-16-16,30 13 2 16,3-2-108-16,7-15-340 0</inkml:trace>
  <inkml:trace contextRef="#ctx0" brushRef="#br0" timeOffset="113658.92">18618 3120 750 0,'6'0'376'0,"2"11"-222"15,6 12-49-15,3 0-79 16,61 94 1-16,-63-92-14 0,11 27 1 16,0-5-12-16,2-3 0 0,1-7-14 15,-2-5 0-15,2-4-111 0,-2-2 2 0,-7-10-177 16,-14-14 2-16</inkml:trace>
  <inkml:trace contextRef="#ctx0" brushRef="#br0" timeOffset="113779.43">18910 3074 679 0,'-23'0'339'0,"1"14"-291"0,5 7-46 16,3 1 1-16,-54 98-6 0,58-87 0 15,-8 32-66-15,4-4 2 0,0-12-208 16,-4-10 1-16</inkml:trace>
  <inkml:trace contextRef="#ctx0" brushRef="#br0" timeOffset="113978.92">19160 3334 845 0,'10'14'457'0,"0"0"-329"16,-4 5-25 0,2-6-43-16,17 24-51 15,-4-11 0-15,-7-22-24 0,-1-2 0 16,-3-6-55-16,10-4 1 0,2-7-83 15,4-8-1-15,3-29-234 0,-20 4 1 0</inkml:trace>
  <inkml:trace contextRef="#ctx0" brushRef="#br0" timeOffset="116314.57">16368 3687 119 0,'-11'0'104'0,"5"-1"-91"0,1 1 1 0,2-1-9 16,2 1 1-16,-4-1 0 0,-1-2 0 0,17 7-3 15,-16-5 0-15,4 1-2 0,-1 0 0 16,1-3-1-16,-1 3 1 0,-1 0-1 15,3 0 1-15,-3-1 10 0,-2 1-1 0,5 0 21 16,0-1 0-16,-3 1-3 16,3 0-1-16,-1-1 33 0,-1 1 24 15,4 1-51-15,-4 0 1 16,2 4-18-16,2-2 1 0,-1 5-11 16,5-3 0-16,14 47-11 0,-4-37 1 0,-10-8-110 15,11 7 2-15</inkml:trace>
  <inkml:trace contextRef="#ctx0" brushRef="#br0" timeOffset="117927.07">17124 2537 940 0,'1'3'335'0,"27"2"-307"0,1-1-22 15,2-1 0-15,191 9-20 16,-131-13-217-16,108-10-16 16,-62-9 1-16</inkml:trace>
  <inkml:trace contextRef="#ctx0" brushRef="#br0" timeOffset="118495.07">17365 4070 1040 0,'18'-8'374'0,"12"1"-370"15,6-3 0-15,7 2-5 0,192-42 1 0,-169 36-28 16,76-20 0-16,7-2-111 0,7 10 0 16</inkml:trace>
  <inkml:trace contextRef="#ctx0" brushRef="#br0" timeOffset="119430.47">14353 2912 959 0,'0'0'347'0,"23"2"-333"0,11 0-15 16,1-2 0-16,52-6-300 16,290-38 77-16</inkml:trace>
  <inkml:trace contextRef="#ctx0" brushRef="#br0" timeOffset="119673.99">16045 2832 761 0,'36'-14'307'0,"-7"3"-295"0,0 2 1 0,0 2-5 16,120-24-1-16,-115 28-24 0,32-3 2 0,18-1-314 16</inkml:trace>
  <inkml:trace contextRef="#ctx0" brushRef="#br0" timeOffset="120030.97">15025 4664 799 0,'57'-3'345'0,"-9"-6"-328"0,-2 1 0 15,2-1-37-15,199-42 0 0,-193 42-105 0,56-5 0 16</inkml:trace>
  <inkml:trace contextRef="#ctx0" brushRef="#br0" timeOffset="120182.47">16994 4300 1170 0,'7'0'358'0,"9"-4"-382"0,2-1-6 16,-3 1 1-16,29-9-82 16,-13 6-1-16,-2-4-225 0,-1-2 0 0</inkml:trace>
  <inkml:trace contextRef="#ctx0" brushRef="#br0" timeOffset="121034.53">16460 4519 568 0,'-4'-1'279'0,"4"0"-252"0,1 1 0 16,6-3-12-16,1 3-1 0,21-1-10 15,5-2 1-15,40 1-36 0,-40 2-1 0,47-6-338 16</inkml:trace>
  <inkml:trace contextRef="#ctx0" brushRef="#br0" timeOffset="125306.49">16655 4255 219 0,'11'4'95'0,"1"-3"-86"15,-1 1 0-15,1-2 0 16,14 4 0-16,4-4-6 0,2 0 1 0,6-5-11 16,22-7 1-16,-3-6-95 0</inkml:trace>
  <inkml:trace contextRef="#ctx0" brushRef="#br0" timeOffset="129615.07">24046 167 704 0,'-6'-1'258'0,"1"0"-246"0,5 1 0 0,3 3 36 0,-3 6 1 16,2 9 0-16,9 21 0 0,-1 4-20 16,13 32 0-16,11 20 13 0,3-15 5 15,0-7-27-15,-5-26 0 0,-10-20-5 16,-1 0-1-16,0-5-7 0,-3-3 0 15,-3-4-4-15,-1-1 1 0,-5-3 0 0,2-4 0 16,-8-5 0-16,0 1-1 0,-9-9 1 16,6 6 1-16,6 3-8 0,-5 0 0 15,-1-3-24-15,0 0 2 0,-1-3-56 0,1 1 1 16,-2 0 40 0,1-1 1-16,-4-4 3 0,2 1 0 0,-23-34-17 15,6 21 23-15,8 5 24 16,5 8 1-16,-6-2 5 0,5-2 0 15,2 7 0-15,12 9 1 0,-6-7 0 0,-5-2 1 16,1 1 2-16,1 0 0 0,3 1-1 16,-6-5 0-16,3 3-2 0,1 0 0 0,-1-4 4 15,-2 3-3 1,2-1-1-16,0-1 0 0,0 0-1 16,-1 1 1-16,-27-39 1 0,28 42 0 0,-2-6 5 15,19 28 0-15,-14-20-2 0,-9-12 0 0,7 9-2 16,4 6 0-16,-2-3-1 0,-2-4 2 0,1 2-12 15,1 2 7-15,0 2 19 16,0 2-1-16,1 4 1 0,-1 13 1 16,14 14 1-16,12 26 1 0,6 8-5 15,-7-25 0-15,3-2-4 0,-1-2 0 0,1-5 0 16,-2 0 0-16,0-5-2 0,-3 1-1 0,-6-7-5 16,-9-13 0-16,12 10 2 0,6 5 0 15,-23-22-17 1,0-3 0-16,6 8-42 0,-13-14-1 0,4 5-43 15,0 0 0-15,0-5-65 0,0-4 0 16,-5-38-229-16</inkml:trace>
  <inkml:trace contextRef="#ctx0" brushRef="#br0" timeOffset="129727.07">24372 512 251 0,'-14'-61'278'0,"3"34"-47"0,5 15-109 16,0 6-73-16,-10-17 1 15,15 36-17-15,-4 6 1 0,-7 28-19 0,-4 28 1 16,-2-15-17-16,-14 33 0 0,6-31-49 0,-2-2 0 15,1-5-95-15,1-6 1 0</inkml:trace>
  <inkml:trace contextRef="#ctx0" brushRef="#br0" timeOffset="129898.07">24660 902 723 0,'5'18'361'0,"-5"2"-317"16,1-2 0-16,-1 1-29 0,2 72 1 0,0-72-15 16,2 25 1-16,-2-39-77 0,4 40 1 15,1-4-241-15,0-7 2 0</inkml:trace>
  <inkml:trace contextRef="#ctx0" brushRef="#br0" timeOffset="130247.07">24920 609 804 0,'0'-4'275'0,"0"2"-233"0,0 4 1 0,8 3 91 15,7 8-60-15,17 12-60 16,23 26-1-16,2 3-6 15,-23-22 0-15,0-1-4 0,-2-2 0 16,0-4-11-16,-4-1 0 0,0 2-100 0,-16-18-113 16,-6-2-108-1,2-13-50-15,15 7 198 16,-17-28 184-16,-3-27 70 16,-3 19 0-16,-7 16 54 0,-3-17 2 15,-4 7-22-15,5 22 0 0,-20-20-60 0,0 20 1 16,18 17-24-16,-23 13-1 0,11 11-18 15,-12 33 2-15,17-23-15 0,4-3 1 0,6 6-169 16,5-11-297-16</inkml:trace>
  <inkml:trace contextRef="#ctx0" brushRef="#br0" timeOffset="130406.07">25525 845 660 0,'24'0'273'0,"-6"0"-179"16,-5 12 39-16,-7-2-98 15,22 19 0-15,-22 14-21 0,-6-18 0 0,0-6-2 16,0 18-6-16,0-19-29 16,0 34-1-16,-3-40-57 0,-2 13 0 15,-19 15-228-15,-39 6-122 16</inkml:trace>
  <inkml:trace contextRef="#ctx0" brushRef="#br0" timeOffset="130727.07">23472 431 755 0,'0'0'335'0,"0"0"-313"0,0 0-1 15,0 11 11-15,0 5 0 0,0 18-12 0,1 40 0 16,2 7-14-16,5 13-1 0,6 116-52 15,-2-90 0-15,2 8-123 0,7 1 2 0</inkml:trace>
  <inkml:trace contextRef="#ctx0" brushRef="#br0" timeOffset="131394.57">21900 858 640 0,'11'0'343'0,"4"9"-267"15,4 0 0-15,-4 5-27 0,40 27 1 0,47 67-5 16,-64-64-30-16,31 38-5 15,-15-17 1-15,-11-19-6 0,-4-7 1 16,-2-3-14-16,-5-5 0 0,-8-3-69 16,1-4 2-16,-10-8-61 0,-12-14 0 15,2-8-257-15,1-8 210 0,-3-14 184 16,0-31 0-16,-6 33 49 16,0-28 1-16,-3 2 39 0,-6-3 1 0,-11-29 16 15,6 36 2-15,-2 10-21 0,-3 2 2 0,11 29-60 16,-4 4 1-16,11 10-25 0,-21 11 1 15,17 0-4-15,-18 39 1 0,8-3-6 0,3 4 1 16,-2 12-36-16,8 3-100 16,9-53-5-16,3 22 0 0,1-36-17 15,7 9 0-15</inkml:trace>
  <inkml:trace contextRef="#ctx0" brushRef="#br0" timeOffset="131511.07">22536 1348 248 0,'32'-13'282'0,"-9"6"-119"15,-7 6 2-15,0 2-21 0,18 5 1 16,3 14-65-16,-12 2 2 0,-3 1-33 0,7 11 1 15,-9-9-29-15,-4-5-1 0,-6-10-14 16,8 8 1-16,4-4-10 0,4-3 0 0,15-1-45 16,-8-7 1-16,-7-9-310 0</inkml:trace>
  <inkml:trace contextRef="#ctx0" brushRef="#br0" timeOffset="131963.07">23788 2351 870 0,'-1'4'366'0,"1"11"-301"16,0 8-1-16,0 7-15 0,0 3 1 16,3 60-27-16,15 121 0 0,-10-168-17 15,10 44 0-15,-2 0-37 0,0-5 0 0,0 0-70 16,4-9 1-16,-2-2-219 0,-10-10 1 15</inkml:trace>
  <inkml:trace contextRef="#ctx0" brushRef="#br0" timeOffset="132206.57">24220 2612 927 0,'23'11'389'0,"-7"2"-331"0,0 4 2 16,1-4-26-16,32 30 1 0,32 16-8 15,-52-39-18-15,18 18-5 16,-9-9 1-16,-12-10-5 0,-4-1 0 16,-1 0-42-16,-13-9 0 0,7 7-59 15,-7 2 0-15,-2 6-83 0,-4-20 1 0,-7 0-119 16,0 0 0-16</inkml:trace>
  <inkml:trace contextRef="#ctx0" brushRef="#br0" timeOffset="132338.07">24558 2532 885 0,'-11'0'350'0,"3"11"-310"16,2 2 1-16,-3 7-20 0,-25 87 0 15,28-74-15-15,-7 36 1 0,0 1-39 16,-3-3 0-16,1 5-261 0</inkml:trace>
  <inkml:trace contextRef="#ctx0" brushRef="#br0" timeOffset="132506.07">24918 2862 964 0,'5'0'339'0,"-5"13"-307"0,3 5-24 16,-3 1 0-16,0 110-94 0,-3-93-353 16</inkml:trace>
  <inkml:trace contextRef="#ctx0" brushRef="#br0" timeOffset="132814.57">25170 2641 686 0,'-7'-8'251'0,"2"1"-167"0,2 2 15 15,1 3-40-15,4 1 2 16,2 6-7-16,1-1 0 0,1 0-15 0,34 19-1 16,8 19-21-16,-13-1 0 15,11 21-12-15,-20-24 0 0,-7-5-10 0,-1-2 1 16,-7-4-27-16,3-4-1 0,-7-7-55 16,-3-12 1-16,2 3-80 0,-5-5 0 0,-7-15-99 15,9 9 0-15</inkml:trace>
  <inkml:trace contextRef="#ctx0" brushRef="#br0" timeOffset="132938.57">25479 2607 373 0,'-11'-29'465'0,"3"21"-346"0,5 4 0 16,-6 4-54-16,-5-6 1 0,-7 44 9 15,-21 132-43-15,36-129-32 16,-4 51 0-16,10-65-58 16,-2 26 1-16,2-9-111 0,5 8 1 0,-1-60-93 15,5 27 2-15</inkml:trace>
  <inkml:trace contextRef="#ctx0" brushRef="#br0" timeOffset="133114.07">25686 2826 673 0,'17'-7'310'0,"-8"5"-259"0,1 1 0 15,-2-1-12-15,11 0 1 0,-11 4-15 16,15 3 1-16,5 8 31 0,-7 12 15 16,13 14-28-16,-19-11 0 15,-6-7-13-15,-6 1 2 0,-10 2-2 0,-10 2-35 16,-20 42-57-1,-29 6 0-15,23-43-68 0,-2-3 1 16,-25-12-503-16</inkml:trace>
  <inkml:trace contextRef="#ctx0" brushRef="#br0" timeOffset="133519.07">22389 2919 942 0,'15'0'424'0,"0"5"-376"0,-2 2 0 0,4 1-26 15,24 20-1-15,3 11-15 0,-11-8 1 16,-3 3-27-16,3-1 1 0,-19-15-60 16,25 35 0-16,-15-21-51 0,0-7-1 0,-6-11-171 15,-14-14 1-15</inkml:trace>
  <inkml:trace contextRef="#ctx0" brushRef="#br0" timeOffset="133650.57">22725 2968 627 0,'-15'0'343'0,"6"4"-285"15,1 2 1-15,0 7-24 0,-18 24 0 0,0 70-22 16,23-71 0-16,1 1-8 0,1 37 2 16,-3-2-7-16,4 31 1 0,4-43-28 15,8-11 2-15,-9-56-189 0,19 69 1 0</inkml:trace>
  <inkml:trace contextRef="#ctx0" brushRef="#br0" timeOffset="133870.07">23023 3228 876 0,'0'0'375'0,"0"6"-312"0,1 4 1 16,2-1-29-16,7 12 0 0,13 14-16 0,17-2 1 15,-19-30-6-15,22 6 0 0,46-9-3 16,-48-15-31-16,-15 3 5 16,23-10 1-16,9-17 1 0,-47 12 1 15,-14 23-4-15,-2 3 0 0,-9-5 5 16,13 13 0-16,-2 2 0 0,-5 0 0 0,-47 57-83 15,32 33-147-15,12-33-34 16,3-27 0-16,5-23 7 16</inkml:trace>
  <inkml:trace contextRef="#ctx0" brushRef="#br0" timeOffset="135311.57">21860 1586 176 0,'8'0'240'0,"-2"0"-113"16,5 0 0-16,3 0-30 0,6 0 1 15,13 0-46-15,12 0 0 0,41-1-38 0,-12-2 1 16,114-8 5-16,3-3-10 0,11-1-36 16,-86 12-1-16,-28 3-126 15,-18-2 1-15</inkml:trace>
  <inkml:trace contextRef="#ctx0" brushRef="#br0" timeOffset="135714.57">22316 3980 704 0,'76'-5'227'0,"-13"2"-225"16,-2 2 1-16,4-2 1 0,248-8 0 15,-247 7-41-15,53-8 0 0,-4 1-44 16,-12 6 1-16,-9-1-119 0,-23-4 1 0</inkml:trace>
  <inkml:trace contextRef="#ctx0" brushRef="#br0" timeOffset="136322.57">24233 1514 492 0,'16'0'290'0,"7"0"-229"0,4-4 2 16,6 2-25-16,133-11 1 0,-105 7-13 16,122-14-23-16,12-3-29 15,-69 16 1-15,-3 3-182 0</inkml:trace>
  <inkml:trace contextRef="#ctx0" brushRef="#br0" timeOffset="136583.07">25983 1652 556 0,'0'-3'194'0,"7"0"-193"0,3 3-1 15,2-2 1-15,7 0-50 0,8 2 1 0,-1 0-49 16,6 0 1-16</inkml:trace>
  <inkml:trace contextRef="#ctx0" brushRef="#br0" timeOffset="137022.07">24565 3766 471 0,'85'-15'139'0,"-24"6"-141"16,-4-1 0-16,-2 1-31 0,214-47 0 15,-218 44-78-15,48-18 0 0</inkml:trace>
  <inkml:trace contextRef="#ctx0" brushRef="#br0" timeOffset="142642.09">17769 2677 478 0,'0'0'243'0,"-2"0"-195"0,2 0 1 16,0-1-20-16,0 1 1 0,-2-1-16 0,2 1 1 16,0-1-9-16,0-2 1 0,-1 3-5 15,1-4 0-15,0 4-2 0,0 0 1 16,-2-1-1-16,2 1 0 0,0-2 1 0,0 2 1 15,0 0 0-15,0-1 0 0,-1-3 0 16,1 2 1-16,0 2 0 0,0 0 0 0,0-2 1 16,0 1 0-16,0 1 0 0,0-1-1 15,0 1-2-15,0-2 0 0,0 2 2 16,0 0 0-16,0-2 2 0,0 2 1 0,-2-1-1 16,2 1 0-16,0-2 0 0,2 1 0 15,-2-1 9-15,1-2 8 0,1-2-4 16,-1 3-1-1,1-1 0-15,0-3 1 0,-2 2-2 0,1 0 1 16,1 2 1-16,-2-2-1 0,0 2-2 16,0 3 1-16,0 0-2 0,1-7 1 0,-1 5-4 15,0-1 0-15,0-1 7 0,2-3 7 16,-2 0-13 0,0 2 1-16,0-1 1 0,1 0 0 0,3-44 1 15,-4 48 1-15,-2-4-3 0,2 26-1 16,-2-20-7-16,2-28 0 0,2 47-4 15,-4-24 0-15,2 5-4 0,0-1 0 0,0 1-4 16,0 0 1-16,0-3-4 16,0 3-1-16,0 0 0 0,0 0 0 0,0-2 2 15,0 2 1-15,-1-1 6 0,1 1-1 16,0-1 0-16,0 1 1 0,0-2 0 0,0 2 0 16,0 0-2-16,0-1 1 0,-2 1-11 15,1 3-2-15,1-3 11 16,0 0 2-16,-3 0 2 0,-1 1 1 15,1 0 0-15,0-1 0 0,-2 2 1 16,-2-1 1-16,1 1-3 0,0-2 0 0,-46 9 1 16,41-9 0-16,-1 0 2 0,2 0 0 15,4 0-4-15,12 0 0 0,-9 0-15 16,3 0 1-16,0 0 1 0,-3 0 1 16,5-3 7-16,-2 1 0 0,1-1 2 15,2 0 0-15,1 0-3 0,2-1 2 0,0 0 0 16,0 4 0-16,34-26 0 0,-27 24 1 15,-3 2 5-15,-25 7 1 0,41-11 2 0,-36 10 1 16,10-3-1-16,0 1 0 0,2 3 1 16,1 25 0-16,-11-18-1 0,-8 4 0 0,19-27 1 15,-13 17 2-15,2-5-4 0,2-1 0 16,-30 13-6-16,19-14 0 0,12-1-2 16,-5-1 1-16,6-2-3 0,8 0 1 0,-8-1-1 15,1-1 0-15,3 0 1 0,-15-33 1 16,18 25-1-16,-2 1 0 0,6 2-1 15,-3 7 0-15,-4 7 3 0,7-8 0 16,0 3 0-16,-4 1 1 0,2 0 0 16,-5 0 1-16,0 0-13 0,4 0 0 0,3 0-100 15,-4 0 0-15</inkml:trace>
  <inkml:trace contextRef="#ctx0" brushRef="#br0" timeOffset="143506.57">18090 4325 228 0,'-6'0'169'0,"-1"0"-98"15,1 0 2-15,0 0 3 0,-1 3 2 16,-6-2-14-16,4 4 1 0,-3-2-19 15,2 2 0-15,17-8-12 0,-14 6 2 0,3-2 6 16,-1 1-24-16,3-5-13 16,-6 2-1-16,4-4-3 15,0 1 0-15,1-3-2 0,-41-33 0 16,44 17-1-16,0-2 1 0,0 4-1 16,0 0 0-16,0 15 3 0,0-1 0 0,4 4 4 15,-4-9 1-15,6 0 11 0,-6 23 2 16,0-10 0-16,4-4 1 0,0 5-7 15,-1 1 0-15,0 1-7 0,-2-2 0 0,3 3-6 16,0-1 0-16,-3-3-60 0,1 5 1 16,-1-4-148-16,-1-2 2 0</inkml:trace>
  <inkml:trace contextRef="#ctx0" brushRef="#br0" timeOffset="154421.79">6449 11111 139 0,'-11'0'69'0,"6"0"-66"15,2 0 0-15,0 1 0 0,0 1 1 0,3-1 0 16,-2 2 0-16,4 0-1 0,-4 1 0 16,0-1-2-16,2 0 2 0,2-1-5 0,-2 4 2 15,2-3 0-15,1 1 0 0,0-1-6 16,0 1 0-16,2 0-33 0,0-3 1 16,0 3-58-1</inkml:trace>
  <inkml:trace contextRef="#ctx0" brushRef="#br0" timeOffset="172065.3">31220 9282 253 0,'0'-2'218'0,"0"2"-123"16,0 0 1-16,-1 0-26 0,1 0 0 0,0 0-34 15,0 0 1-15,0 0-19 0,-2 0 1 16,2 0 2-16,0 0 1 0,3 0-2 15,0 0 0-15,10 0 4 0,25 0-15 16,7 0-8 0,2 0 1-16,-19 0-1 0,27 0 0 0,0 0-2 0,-1 0 0 15,26 2-3-15,-25-1 1 0,1 2-1 16,-4-1 1-16,-4 0 1 0,-3 2 1 16,0-3 3-16,-2 1 0 0,2 0 0 0,-1-1 1 15,2 0-1-15,-1 3 1 0,1 1 1 16,-3-1 1-16,-2-1 4 0,-4 2 2 0,-5-1 3 15,-2-1 0-15,-4 1 2 0,7 3-1 16,-25-5 3-16,9 1 1 0,-9-2 0 0,3 2 1 16,0-1 4-16,-9-2 2 0,8 3 31 15,-27-6-8-15,26 5-38 16,-6-2 1-16,-3 0-10 0,1 1 0 0,-2-1-15 16,1 0 0-16,1 0-61 0,-1 0 2 15,-1 0-137-15,-2-1 2 0</inkml:trace>
  <inkml:trace contextRef="#ctx0" brushRef="#br0" timeOffset="191766.8">29431 8292 78 0,'14'0'70'0,"-3"0"-47"0,1 0 1 15,-1-3-10-15,12 1 0 16,-2-2 0-16,-1-2 1 0,14-6-14 16,-8 3 0-16,-3 1 6 0,0 0 0 0,-3 4 3 15,-5 1 2-15,-2 2-1 0,-1-2 1 16,0 1 2-16,-7 1 1 0,0 0 4 15,13-4 2-15,-6 4 7 0,2 0 1 0,18-2 32 16,-11-2-20-16,31-4-25 16,-14 3 2-16,0-3-2 0,-9 2 0 15,-16 4 0-15,30-6-1 0,-17 5-2 16,-13 3 0-16,24-4 0 0,-12 5-1 0,1 0 4 16,-1-4 2-16,10 2 13 0,-10 0 0 15,19-5-15 1,-2 4 1-16,2-2-7 0,-4 0 1 15,-8 1-2-15,4 0 1 0,-1 0-3 16,1 0 0-16,0 0-1 0,-2 2 1 0,-2-1-2 16,-3 1 1-16,0 1 3 0,8-1-1 15,-26 0-4-15,-3 2 0 0,21-2-1 16,-24 2 1-16,18-1 1 0,-13 1 1 0,-2-2 0 16,-20 4 0-16,12-2 0 0,21-2-1 15,-33 2-3-15,12 0 0 0,3 0-2 0,-1 0 1 16,-1 0-1-16,-1 0 0 0,2 0 1 15,-1 0 1-15,1 0 0 0,-1 0 1 0,-1 0-2 16,2 0 0-16,-2 0-14 16,0 0-1-16,0-2-56 0,3 1 1 0,-3-3-142 15,2-2 1-15</inkml:trace>
  <inkml:trace contextRef="#ctx0" brushRef="#br0" timeOffset="-167409.96">5478 15873 456 0,'-20'-12'392'0,"9"8"-265"16,-1 3 0-16,1 0 45 0,-15-3-87 16,8 10-55-1,-2 9 0-15,-6 20-1 0,10 34 1 0,9-6-11 16,2 0 1-16,5-17 5 0,5-4-11 15,5 24-5 1,6-10 2-16,27 2 0 0,8-49 0 0,-7-19-8 16,2-9 1-16,-21-2-14 0,24-27 0 15,23-64-25-15,-37 4 4 16,-18 8 11-16,-29 38 0 0,-8 28-9 16,-18 6 1-16,33 35 3 0,-52-40-1 15,-9 16-77-15,23 13-71 0,35 8 21 16,1 3 1-1</inkml:trace>
  <inkml:trace contextRef="#ctx0" brushRef="#br0" timeOffset="-167098.47">7057 16089 717 0,'-1'15'309'0,"-1"-7"-254"16,2-5-5 0,0 0 1-16,2-2 44 0,4-6-53 15,6-5-27-15,7-20-1 16,7-25 3-16,-19 15 2 0,-8 4-5 0,-5 20 0 15,-4 1-8-15,-16-33 0 0,-19 8-5 16,-11 7 0-16,37 30-10 0,-28-13 1 0,24 14-17 16,4 0-1-16,15 6-48 0,2-3 1 15,-7 12-124-15,9-5 1 0</inkml:trace>
  <inkml:trace contextRef="#ctx0" brushRef="#br0" timeOffset="-166814.96">8028 15959 790 0,'3'24'377'0,"1"-13"-330"15,3-4 1-15,-3-1-13 0,19 13 0 16,6-16-13-16,-14-3 0 15,0-6-9-15,15-4-1 0,22-17-3 0,3-23 0 16,-26 9 8-16,-3 0-1 0,-13-2-4 16,-7 2 1-16,-17 7-12 0,-4 20 1 0,-1 2-5 15,-38-28-1-15,8 20-6 0,-28-7 1 16,33 19-25-16,5 4 2 0,10 5-98 16,17 0 0-16,0 2-482 0</inkml:trace>
  <inkml:trace contextRef="#ctx0" brushRef="#br0" timeOffset="-166202.46">9733 15816 594 0,'0'0'278'16,"0"3"-140"-16,0 6 45 15,0 0-102-15,1 9 2 16,2 4-27-16,4 5 1 0,11 19 18 16,20 15-45-16,-4-22-17 15,-5-14 0-15,-17-20 2 0,10 1 2 16,1-5-2-16,11-4 0 0,-26-7-3 0,10-10 0 15,2-33-4-15,-12 9 1 0,-4-7-7 16,-4 28 0-16,-4-3-14 0,-4-22 1 0,-7 4-10 16,-19-19 2-16,-17 12-65 15,13 31-80-15,25 20 11 16,-14-3 0-16,5 9-455 0</inkml:trace>
  <inkml:trace contextRef="#ctx0" brushRef="#br0" timeOffset="-165930.46">11040 15950 854 0,'15'13'345'0,"-6"-4"-325"0,0-5 1 16,5-1 19-16,23 6 34 16,-25-18-27-16,10-2 1 0,6-26-16 15,-18-21 0-15,-16 1-5 0,-12 27-28 16,-18-23-22 0,-45-17 1-16,24 54-68 0,-6 3 1 0,-11 10-117 15,-8 1 0-15</inkml:trace>
  <inkml:trace contextRef="#ctx0" brushRef="#br0" timeOffset="-165457.97">7120 15884 329 0,'-38'0'269'0,"10"13"-92"0,5 8-58 16,11-1-86 0,-44 80 0-16,53-83-22 0,3 12 0 0,3-1-10 15,1-20 1-15,3 12-23 0,5-5 0 16,-4-11-148-16,7 5 0 0</inkml:trace>
  <inkml:trace contextRef="#ctx0" brushRef="#br0" timeOffset="-164110.47">6178 15295 73 0,'70'0'107'0,"-24"2"-67"16,-5 0 1-16,-4 6-5 0,152 28 1 15,-154-20-20-15,24 26 0 0,1 9 5 16,-2 16 0-16,-3-5 7 0,-7-9-1 0,-8-13 6 15,-3-3 1-15,-8-5-20 0,-6-5 0 16,-3-4-11-16,-3-3 0 0,-11-11-73 16,-2-5-130-16</inkml:trace>
  <inkml:trace contextRef="#ctx0" brushRef="#br0" timeOffset="-162906.04">5515 15692 337 0,'-17'0'185'0,"6"0"-133"16,5-1-1-16,0-1-33 0,0 0 1 15,-11-3-14-15,14 2-1 0,9-2-2 0,-9-1 1 16,-8-44-6-16,24 19 1 0,10-5 1 15,30-22 0-15,3 23-1 0,14 0 0 0,13 8-3 16,6 7 0-16,8 10-44 0,1 3 0 16,2 4-5-16,2 3 0 0,3 5 45 15,-2 11 0-15,-1 8 31 0,-10 0 2 0,-3 3 17 16,-16 3 2-16,-8 3 2 0,-15 3 1 16,-8 4-7-16,-14-2 0 0,-2 12-4 15,-9 3-20-15,-9-6-19 16,-8-15 0-16,-2-19-88 15,2-8 0-15</inkml:trace>
  <inkml:trace contextRef="#ctx0" brushRef="#br0" timeOffset="-162386.31">5630 15372 110 0,'57'-49'98'0,"-12"17"-62"16,0 5-1-16,0 2-13 0,196-89 0 15,-184 99-18-15,72-9 1 0,8 4-12 16,22 9 0-16,3 3-6 0,-2 6 1 0,-1 5 9 16,7 8 0-16,-5 7 13 0,-17 18 1 15,-11 8 18-15,-17 5-1 0,9 17 94 16,43 51-69-16,-39-8-7 16,-74-35 0-16,-18-10-11 0,-13-14-1 15,-1 5 14-15,-2 9-26 16,-10-23-17-1,-7-26 0-15,-4-7-19 0,0-5-1 0,0-3-137 16,0 0 0-16</inkml:trace>
  <inkml:trace contextRef="#ctx0" brushRef="#br0" timeOffset="-162094.31">6816 14913 103 0,'-109'18'114'0,"37"-2"-80"0,11 2 1 16,8-1-26-16,-209 72 1 0,220-68-10 0,-35 21 0 16,10 2 0-16,8-1 0 0,5 2-5 15,4 1 1-15,-2 7-63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3:00:19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29769 12606 101 0,'37'6'-24'0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3:01:12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3125 6227 510 0,'-4'3'220'0,"2"-2"-190"0,1 2 1 15,1-3 10-15,1 0 0 0,-1 5-5 16,0-1-1-16,6-6 23 0,19 20-25 15,16-7-24-15,27-3 2 16,-12-6-6-16,-26-2 1 0,24-2-3 0,7 0 1 16,2-4-3-16,6-5 0 0,34-8-1 15,6-9 1-15,-32 12-2 0,4 6 1 16,-1 2-4-16,0 2 0 0,0 2 4 16,-11 3 1-16,-2 4 1 0,-10 8 1 0,0 4 4 15,-57-14 1-15,82 22 1 0,-27-7 0 16,26 6-6-16,-31-7 1 0,-2-4 0 15,-3-6 0-15,-17-3 7 0,25 0 1 0,6-2-4 16,-25-5 0-16,32 0-6 0,3-8 0 16,43-12-2-16,5-8 1 0,-40 16-4 15,-4 7 1-15,1 4 6 0,-5 5 1 0,1 1 0 16,-2 3 1-16,-2 2-2 0,-3 8 1 16,-63-15-1-16,63 8-1 0,3 1-2 0,2-2 1 15,79-9-2-15,-62-15 1 16,5-1-1-16,6-3 1 0,0 2-2 0,-3 8 0 15,-6 3 1-15,-7 7 0 0,-5 0 4 16,-10 3 0-16,-7 3 12 0,-12 8 2 0,10 5 10 16,22 12-11-16,-40-24 6 15,35 10 2-15,-2-8-15 16,-6-4 1-16,38-6-9 0,-26-14 1 0,3-1 0 16,10 0 1-16,1 5 9 0,3 5 2 15,1 6 10-15,-3 0 2 0,-1 9-2 16,-15 17 1-16,11 9 3 0,46 10-23 15,2-10-14 1,-39-16 0-16,-11-5-9 0,8-9 0 0,2-3 5 16,-3-3 2-16,3-3 8 0,4-8 0 15,2-1 3-15,5 1 1 0,3 1 11 0,-5 9 1 16,1 2 0-16,-9 6 0 0,12 5 3 16,64 13-14-16,8-10-15 15,-50-8 2-15,-12-3-13 0,5-4 0 16,3-1 8-16,8-14 1 0,6-3 9 15,6-2-1-15,1 3 17 0,-9 6-1 0,-1 1 10 16,-3 3 1-16,24 1 21 0,79 1-17 16,-24 9-32-1,-85 0 1-15,-20 0-73 0,0 0 2 16,-1 0-51-16,-2 0 1 0,-1-4 8 16,-4-9 0-16,-1-2 73 0,-4 0 0 0,-3 7 42 15,-6-2 1-15,11 7-34 0,26 1-375 16</inkml:trace>
  <inkml:trace contextRef="#ctx0" brushRef="#br0" timeOffset="6167.22">3247 8928 483 0,'-3'0'296'0,"1"0"-225"0,2 0 1 0,0 0-10 16,0 0 0-16,-2 0-18 0,2 0 1 16,-1 0-20-16,1 0 0 0,0 0-14 0,-2 0-1 15,2 0-5-15,-1 0 1 0,1 0-4 16,0 0 0-16,0 0-2 0,0 0 1 0,0 0-1 15,1 0 1-15,4-1-1 0,4-1 1 16,16-5 6-16,18-7 2 0,-7 4-2 16,11-1 0-16,6-1-4 0,9 1 1 15,19 2 1-15,74 0 3 16,-27 9 10-16,-42 2-1 0,-14 5-6 16,-4 5 1-16,-1 1-7 0,-11 4-1 15,-1-2-2-15,-29-8 1 0,27 3 5 16,0-6 0-16,4 1-4 0,3-5 1 0,-30-5-2 15,33-2 0-15,0-2-2 0,38-17 1 16,-35 8 0-16,34-11-1 0,-35 14-4 0,-2 3 1 16,-6 6 3-16,-7 1 0 0,-25 5 2 15,21-1 0-15,-26 1 1 0,23 1 1 16,-1 1 1-16,-21 0 1 0,45 0-2 16,-20 0 1-16,-21-4-2 0,53 0 2 0,-18-7-5 15,32-12 0-15,-26 2-1 0,31-16 0 16,-35 14-2-16,-3 5 0 0,-5 6 2 15,-2 5 0-15,-6 5 6 0,-24 0-1 0,21 4-1 16,-23 0 1-16,17 5-1 0,1 2 0 16,21 6 3-16,-17-10 1 0,5 0 4 15,5-5 0-15,-20-6-5 0,29-6 1 0,44-20-7 16,12-26 1-16,-28 10-2 0,1 3 1 16,4 1 0-16,4 8 0 0,1 5 3 15,-7 17 0-15,10 6 9 0,40 13-3 16,-11 28-6-16,-55-14 1 15,-13-4-3-15,3-5 1 0,4-1-2 16,1-9 0-16,2-2-1 0,-5-2 1 0,3-5-1 16,2-15 0-16,-2-4 0 0,4 4 0 15,-2-1 0-15,-2 8 0 0,0 4-1 16,-4 8 0-16,-1 5 4 0,0 4 0 0,-67-1-2 16,62 7 0-16,30 15-1 0,-10 6 0 15,-30-15 0-15,1-4 1 0,-1-8-2 16,3-2 0-16,-11-8-6 0,84-11 0 15,-13-17 4 1,-39 1 0-16,-10 7 2 0,-7 9 1 0,-1 6-2 16,-8 5 1-16,-1 10 1 0,-27-3 0 15,-1 4-1-15,23 8 1 0,15 11 0 0,-4 6 1 16,-17-14-3-16,-3-1 0 0,3-5 0 16,1-5 0-16,6-4-3 0,-2-2 1 0,-19-5-3 15,2 0 2-15,1 0 2 0,47-11 0 16,-22 5 1-16,28-4 1 0,-32 9 2 15,-4 3 1-15,-23 5 0 0,22 3 0 0,-7 6-2 16,17 13 1-16,-18-4-1 0,12 9 0 16,-9-14-3-16,1-4 1 0,4-5-4 15,4-4 0-15,-20-3-3 0,29-6 0 16,-24 2 3-16,29-7 1 0,5-3 3 16,31-11 0-16,-33 10 2 0,35-4 0 0,-69 19 3 15,33-1 1-15,-5 2-3 0,-31 3 1 16,29 1 1-16,-3 7 0 0,29 7-2 0,-25-3 1 15,4-3-3-15,2-3 0 0,5-5-5 16,4-5 2-16,38-8 0 0,-23-20 1 0,3-4 2 16,3-4 1-16,5 3 2 0,4 8 0 15,2 6 1-15,-15 14 0 0,-2 6 10 16,-8 14-1-16,5 11 18 0,34 26-13 16,-2 3-11-1,-41-30 1-15,-2-11-3 0,6-12 1 0,10-3-4 16,4-4 1-16,23-14-12 0,85-56-13 15,10-14 3 1,-84 45 1-16,-25 16-32 0,-16 9 0 0,-10 1-120 16,-22 16 2-16</inkml:trace>
  <inkml:trace contextRef="#ctx0" brushRef="#br0" timeOffset="16391.75">6552 10399 516 0,'-43'0'200'0,"21"5"-167"16,5 2 2-16,6 0 2 0,-28 15 0 0,26-2 16 15,10-8 0-15,11-8 9 0,2 3 0 16,24 6-11-16,34 1 2 0,-31-10-26 15,37 1 1-15,75 2 22 0,83-13-8 16,56-18-34 0,-91 6 1-16,-26 3-8 0,-1-2 1 0,-4 2-1 15,-8 8 1-15,-7 2 33 0,-16 4 0 16,-3 1-6-16,-11 0 2 0,-9 0-22 0,-18-3 1 16,-8-1-5-16,-15 3 0 0,-4 1-5 15,-19 2 1-15,-10 2-18 0,-45-2 1 0,33 4-27 16,-5-1 1-16,-5 1-66 0,-15-5-1 15,-4-1-172-15,-8-2 0 0</inkml:trace>
  <inkml:trace contextRef="#ctx0" brushRef="#br0" timeOffset="17207.8">12444 10301 507 0,'-16'7'194'0,"6"2"-116"16,6 0 82-16,11 0-80 16,2 5 1-16,37 10-28 15,43-16 1-15,-37-8-28 0,51 2 2 0,83-2-5 16,-17 0 2-16,12 0-13 0,16-4 2 16,3 1-9-16,8-6 0 15,1 0 46-15,0 9 1 0,3 5-21 0,7-3-1 16,35 1-11-16,127-3 5 15,-30 0-7-15,-139-3 2 0,-39-1-4 16,-12-2 2-16,-9-3-12 0,-24 3 1 16,-10 3-8-16,-16-4 1 0,6 1-77 15,23-3-106-15,-44 0 49 16,-61 5 2-16,-15 1-182 0,-22-10 1 16</inkml:trace>
  <inkml:trace contextRef="#ctx0" brushRef="#br0" timeOffset="20499.53">15337 12472 841 0,'-3'0'381'0,"0"8"-299"16,3-1 0-16,-5 22 64 0,-11 153-66 16,11-125-62-1,-6 28 0-15,-2-10-11 0,-3 4 0 16,1 0-6-16,-1-9 1 0,3-7-20 16,3-8 0-16,4-5-51 0,6-34 1 0,-3 17-52 15,1-8 1-15,1-21-42 0,1-2 2 16,0 3-95-16,1-31 0 0</inkml:trace>
  <inkml:trace contextRef="#ctx0" brushRef="#br0" timeOffset="20752.02">15247 12726 294 0,'16'-47'279'0,"-5"29"-166"0,-1 8 1 15,6 6 101-15,86 39-37 16,-75-5-112-16,12 27 1 16,-7-4-30-16,-3 2 0 0,-4-2-24 0,-4-3 0 15,-4-2-7-15,-5 1 0 16,-5 1-15-16,-6-5-1 0,-2-14-126 0,-9-4-160 15,-5 17 64 1,-17 14 1-16,-8-45 132 0,14-13 1 0,12-8 161 16,-24-11-1-16,25 2 70 0,-13-16 0 15,-11-24-17-15,19 24 1 0,7 10-42 16,3 2-1-16,6 8-38 0,2 12 0 0,2 0-19 16,1-4 1-16,2 9-13 0,3-6 0 15,24 0-32-15,12 2 2 0,-26 0-113 0,17 0 0 16,-12-7-83-16,37-8 1 15</inkml:trace>
  <inkml:trace contextRef="#ctx0" brushRef="#br0" timeOffset="21187.52">16425 12772 723 0,'10'18'426'0,"-3"1"-336"0,-3 2-1 16,2-4-39-16,25 75 1 0,-25-77-32 15,8 13 0-15,-11-15-16 0,10 13 1 0,-6-3-20 16,-1 1 0-16,0-6-37 0,-1-1 1 16,0-5-26-16,-5-11 0 0,3 8-28 0,-3-9 0 15,-3-9 44-15,4 9 0 16,-2-4 45-16,1 0 1 0,-7-31 12 0,-2 10 1 16,-8-22 10-16,8 8 0 0,1-6 27 15,4-6 1-15,4 26 18 0,3-25 1 16,5 3 2-16,2 6 0 0,16-11-13 0,-3 29 0 15,16 0-11-15,-24 21 1 0,12-5 2 16,2 5 0-16,15 2-15 0,-32 4 0 0,0 3-4 16,9 4 0-16,3 17 17 0,-13 20 0 15,-17 13 55-15,-7-20-18 16,0-7-52-16,-6 25 0 0,2-1-17 16,-3 0 0-16,22-33-24 15,4-16 0-15,3-2-46 0,17 18 0 0,16-10-53 16,5-10 0-16,-36-5 43 0,9 0-1 15,-17 2 70-15,0 2 0 0,1 2 36 0,-15-4 2 16,3 4-9-16,-10 8 2 0,-68 43-16 16,36-34 1-16,-5-3-34 0,-3-2 2 0,-1-6-121 15,-1-4 0-15</inkml:trace>
  <inkml:trace contextRef="#ctx0" brushRef="#br0" timeOffset="23359.94">20151 11837 648 0,'-38'36'274'0,"2"6"-189"0,10-1-28 15,8-11-50 1,-50 106 1-16,71-121-7 0,9 8 0 16,14-3 1-16,-7-10 0 0,21 9-1 0,35 4 0 15,-15-12 2-15,3 3 0 0,-3 0 4 16,-3 1-1-16,-13-1 33 0,-5 3-1 0,-15 9 79 15,-9 14-7 1,-23-18-80-16,-16 43 0 0,6-46-17 16,-19 17-1-16,-31 15-7 0,16-21 1 15,3-4-11-15,-2-1 1 0,-1-7-16 16,0-1 0-16,3-7-11 0,1-7 2 0,2-3-78 16,31-5-254-16,7-6 105 15,-26-16-1-15</inkml:trace>
  <inkml:trace contextRef="#ctx0" brushRef="#br0" timeOffset="23667.46">20748 12285 536 0,'40'0'287'0,"-14"0"-238"16,-1 0 1-16,-6 0-33 0,0 0 2 0,23 0-24 15,-7 0 0-15,-7 0-41 0,-2-2 0 16,-5-1-14-16,-5 0 0 0,1-5-4 15,-13 3 0-15,-2-2 25 0,-10 9 2 0,0-2-13 16,-2-7 15-16,-41-20 34 16,8 23 1-16,-2-7 40 0,1-1 75 15,10 1-52 1,7 3 2-16,13 4-7 0,10 4 1 0,1 5 6 16,2 9 0-16,2-4 12 0,-1 38 0 15,3-11-13-15,5 4 0 16,-3-20-23-16,4 22 0 0,0 0-22 0,5 23 0 15,-3-25-13-15,-4-1 0 0,1-5-10 16,-3-4 1-16,0-2-74 0,-4-16 0 0,-1 10-228 16,-1-13-1-16</inkml:trace>
  <inkml:trace contextRef="#ctx0" brushRef="#br0" timeOffset="24608.04">20721 12561 158 0,'-7'-10'136'0,"3"2"-52"15,1 2 2-15,0 1 18 0,1 0 2 16,-5-13-17-16,3 9 6 16,3-8-41-16,4 30 0 0,-6-34-5 15,6 31 0-15,0-15-14 0,0 3 0 16,2-2-17-16,1 4 0 0,27-23-19 16,-15 23 0-16,16 1-90 0,-8 4 1 0,-17-4-194 15,12 2 1-15</inkml:trace>
  <inkml:trace contextRef="#ctx0" brushRef="#br0" timeOffset="25764.44">15185 14869 802 0,'7'31'379'0,"-3"9"-257"16,2 3-42-16,-6-7-62 15,9 142 0-15,-9-151-12 0,0 26 2 16,0-55-11-16,0 50-1 0,0-27-30 16,0 19 0-16,0-6-70 0,0-7 0 15,0 0-30-15,0-26 0 0,0-2-21 0,0-25 1 16,2 21 47-16,-1-52 2 0,4 7 78 15,-2-5-1-15,2-9 75 0,-1 1 1 0,-1-3 60 16,3-70 1-16,-1 73 21 0,3 9 0 16,-8 63-22-16,17-74 0 0,0 35 62 15,29 3 6-15,-5 28-102 16,2 17 2-16,-27 1-28 0,16 24 0 16,-3 7-19-16,-3 7-1 0,9 26-10 15,-13-27 2-15,-3 20-5 0,0 17-43 16,-9 13-48-1,-10-39 0-15,-3-12-53 0,-4-11 0 0,-7-1-195 16,-9-36 27-16,-30 4 255 16,14-41 1-16,21 6 83 0,-16-22 1 15,-18-37 38-15,24 28 0 0,7 8-4 16,4 4 0-16,8 10-35 0,4 4-1 0,6 11-17 16,1 11 0-16,3 2-10 0,4-9-1 15,17-1-10-15,17 2 0 0,-24 13-19 16,20-1-1-16,6-2-22 0,-21 3 0 0,26-1-149 15,0 0 1-15</inkml:trace>
  <inkml:trace contextRef="#ctx0" brushRef="#br0" timeOffset="26011.44">16846 14598 759 0,'-41'11'417'0,"19"2"-332"16,2 2 0-16,-2 12 100 0,-84 124-26 16,94-112-115-1,-2 22 1-15,13-6-18 0,9-1-18 16,7-41-3 0,-1-5 0-16,13 16-8 0,25-13 0 0,-16-18-47 15,6-5 1-15,-14-10-149 0,67-47-26 16,22-43-55-1,-46 29 1-15,-25-2-121 16</inkml:trace>
  <inkml:trace contextRef="#ctx0" brushRef="#br0" timeOffset="28039.42">20676 13615 777 0,'-40'0'311'0,"14"3"-260"0,3 4 2 16,5 1-23-16,-84 48 1 0,79-31-20 0,-32 44-21 15,27 4 1 1,16-11-1-16,12-22-8 0,3-6 1 0,8-8-6 15,1-14 2-15,2 1 6 0,24 23 1 16,16-3 10-16,-11-18 0 0,-15-9 5 16,50 8 1-16,-26-6 2 0,1-1 1 0,-8-3 23 15,-26 0-1-15,18 6 86 16,-5 28-4-16,-39-17-76 16,-12 45 0-16,-1-47-20 0,-18 18 0 15,-32 16-8-15,15-20 0 0,-6-5-7 16,-1-3 1-16,-1-9-20 0,-1-1-1 0,2-9-19 15,7-2 2-15,9-6-40 0,31 0 0 16,1-8-145-16,-24-19-190 0</inkml:trace>
  <inkml:trace contextRef="#ctx0" brushRef="#br0" timeOffset="28451.92">21330 14193 1005 0,'-1'0'439'0,"1"2"-367"15,0-2 2-15,3 0-27 0,0 0 0 16,3 2-29-16,12-1 1 0,7-1-15 0,-2 0 1 16,3 0-5-16,3 0 1 15,-2 0-47-15,0 0 1 0,-2 0-100 0,-14 0 1 16,-7 0-250-16,12 0 0 0</inkml:trace>
  <inkml:trace contextRef="#ctx0" brushRef="#br0" timeOffset="32287.73">18826 15027 48 0,'-2'0'40'0,"0"0"-32"0,2 0-1 0,-3-1-18 15,2-1 2-15,-6-2 10 16,7 3 0-16,2 2 6 0,-4-1 2 0,-1-2-4 15,2 0 1-15,-2 1-5 0,-2 0 1 16,2 0 1-16,2 1 0 0,1 0 1 0,-6-2 1 16,6 2-2-16,-7-4 1 0,4 3-3 15,-2-1 0-15,0-1-2 0,2-2 0 0,-2 0 1 16,0 0 0-16,1-2-1 0,-4-6 0 16,-33-40 0-16,36 33 0 0,2-1-2 15,3-3 1-15,-3 3 0 0,3 2 0 0,0-2-7 16,0 0 0-16,0 13 5 0,0-3 1 15,0-9-4-15,-3-16 2 0,3 16-5 16,0 3 0-16,-2-6 6 0,0-3 0 16</inkml:trace>
  <inkml:trace contextRef="#ctx0" brushRef="#br0" timeOffset="34579.23">15363 16096 780 0,'57'-3'279'0,"8"-6"-310"15,7-6-59-15,-14 1-21 16,217-46 0-16</inkml:trace>
  <inkml:trace contextRef="#ctx0" brushRef="#br0" timeOffset="34943.23">16652 15547 725 0,'0'0'296'0,"17"0"-208"0,4 0-31 16,2 0 1-16,37-3-11 16,206-37-135-16,-196 23-68 15,26-12 1-15,-18 4-20 16,7-3 0-16</inkml:trace>
  <inkml:trace contextRef="#ctx0" brushRef="#br0" timeOffset="37511.51">20934 15052 288 0,'-89'0'121'0,"32"0"-42"16,12 0-1-16,3 0-19 0,3 0-1 15,-50 0 0-15,22 0 1 0,-32-2-38 16,39-3-1-16,2-2-7 0,9-1 2 0,-17-9-8 16,29 6 1-16,3-5-8 15,-18-9 0-15,21 3-8 0,1 1 0 0,-3-2-25 16,0-6 0-16,-18-11 9 0,-9-3-10 16,2 0 5-16,13 7 0 15,13 7 5-15,3-1 2 0,3 4 7 16,1-2-1-16,2 2 12 0,3 2 0 0,15 10 7 15,-11-12 1-15,-3-14 4 0,13 27 1 16,-11-22 2-16,6 9 1 0,5 14-3 16,-3-12 2-16,1-3-5 0,5 12 0 0,-6-24 3 15,6 11 1-15,0 1-4 0,1-1 1 16,2-1-3-16,0 12-1 0,0-17-1 16,0 17 0-16,2-17 1 0,-1-17 1 0,4 19-2 15,1 2 1-15,2-1-2 16,1-1 0-16,11-23 10 0,9-18 9 15,-3 22-4-15,-4 16 1 16,1 12 1-16,1 0 0 0,2 3-5 0,2 4 2 16,-11 5-9-16,17-10 1 0,21-20-5 15,-15 13 0-15,0 0 1 0,0 0 1 0,1-2-3 16,5-2 1-16,-1 0-1 0,4 3 0 16,-1 3 1-16,4-1 1 0,3 2-2 15,3-1 0-15,2 2 3 0,0 5-1 0,2 1 3 16,1-2 0-16,1 4 6 15,2-1 1-15,2 4-1 0,1-1-1 0,3 3-5 16,2 4 0-16,4 3 0 0,4 0 0 16,2 1-3-16,-6 3 1 0,14 2 2 15,44 10-4-15,-6 13-3 16,-50-3 1-16,-11-1 0 0,-6 8 1 16,0 3-2-16,-3 7 0 0,-1 5 0 0,-4 9 1 15,-4 7 0-15,-1 4 1 0,-2 3-5 16,-7-2 0-16,-5 0 2 0,-6 2 0 0,-4 4 2 15,-12-7 1-15,-2 4 1 0,-12-3 1 16,-3 13 9-16,-26 50 9 16,-32-6-2-16,2-47 0 15,-2-9-2-15,-16 2 2 0,-6 4-9 16,-15 6 0-16,0-1-5 0,-4-1 1 0,1 0-3 16,-2-9 1-16,-3-3-27 0,-3-26 1 15,0-6-43-15,0-9 2 0,-14-5-141 16,-66-19-11-16,20-29 70 15,66-3 1-15</inkml:trace>
  <inkml:trace contextRef="#ctx0" brushRef="#br0" timeOffset="41656.18">20832 12990 216 0,'-13'-1'97'0,"5"0"-76"16,2 0-1-16,-1-1 19 0,-1 1 0 15,-18-3 24-15,-2 1-39 16,-20 1-23-16,4 2 0 0,24 2 2 16,-26 5-1-16,1 3-1 0,-27 10 1 15,21-6-2-15,-4-2 1 0,1-1-1 0,-26 3 1 16,30-4 2-16,24-7 1 0,-22 2-3 15,-1-4 1-15,26-1 1 16,-25 1 1-16,1-6 13 0,-1-1 2 0,-1-6 10 16,-25-9 2-16,19 2-24 0,-34-10 0 15,27 8-5-15,1 3 0 0,4 2-2 0,2-2 0 16,4-1-2-16,2-3 1 0,4-3-6 16,3-4 1-16,5-2-9 0,4 1-1 0,4-5 9 15,2-3 0-15,2-3 4 0,5 0 1 16,2 0-5-16,5 1 1 0,0 4-5 15,2 1-1-15,3 0 2 0,-1 0 0 0,7 10-10 16,-2-22 9-16,4 21 6 16,-3-19 0-16,3 2 0 0,1 8 0 15,4 5 3-15,3 3 0 16,13-16 3-16,3 12 1 0,21-26-3 0,-5 12 1 16,9-2-3-16,6-2 1 0,13-3-1 15,4-1-1-15,10-3 4 0,2 1 0 16,8 2 0-16,-4 1 2 0,2 3-2 0,7 3 0 15,5 4-3-15,8 7 2 0,5 3-4 16,5 8 0-16,2 7 0 0,-4 18 1 0,-2 8 3 16,-4 14 0-16,-1 4 2 0,-2 18 1 15,-7 7-3-15,-15 7 1 0,-4 1 8 16,-17 10 0-16,-2 13 39 0,7 42 21 16,-31-1-44-1,-34-37 1-15,-7-12-11 0,-11-8 0 0,-6-2-6 16,-20 2 0-16,-5 1-9 0,-15-4 0 15,-4 2-24-15,-15-3 1 0,-7 2-53 0,-8 3 0 16,-22 7-213-16</inkml:trace>
  <inkml:trace contextRef="#ctx0" brushRef="#br0" timeOffset="45351.55">25293 11447 747 0,'-3'12'302'0,"0"12"-266"0,3 5 2 16,-3 3-4-16,-11 134 1 0,11-129-21 16,-6 41 1-16,4 0-14 0,4-6 0 15,1 1-9-15,0-14 0 0,0-6-39 16,0-60 1-16,0 23-48 0,1 22 0 0,2 3-52 16,-1-36 1-16,1-6-22 0,3 4 1 15</inkml:trace>
  <inkml:trace contextRef="#ctx0" brushRef="#br0" timeOffset="45603.05">25329 11819 222 0,'7'-82'313'0,"-1"39"-183"0,0 9 1 16,2 11-43-16,30-77 0 0,-27 97-9 0,14 1-1 16,2 11-13-16,4 7-1 0,-14 3-26 15,14 20 1-15,16 37-20 0,-21-16 0 16,-4 3-9-16,-2-7-1 0,-6 0-5 16,-2 2 0-16,-4-5-15 0,-5-4 0 0,-3-30-49 15,0 22 0-15,-3-22-42 0,-3-5 1 16,-8 31-19-16,-5-25 2 0,-18 0 34 15,-12-15 0-15,30-14 72 0,-20-7 1 0,1-13 55 16,-24-32-1-16,25 8 52 0,1-1 2 16,11 5 2-16,5 6 1 0,9 14-50 15,2 8 1-15,9 10 9 0,11 8-21 16,7-2-32 0,8 2 1-16,13 3-13 0,-1 2 1 0,-19-2-111 15,22 2 0-15</inkml:trace>
  <inkml:trace contextRef="#ctx0" brushRef="#br0" timeOffset="47072.68">26050 11986 654 0,'0'5'231'0,"0"-4"-244"0,0 1 0 0,0-2-138 16,0 0 2-16</inkml:trace>
  <inkml:trace contextRef="#ctx0" brushRef="#br0" timeOffset="47195.68">26139 12167 657 0,'0'10'302'0,"0"-7"-282"16,0 1 0-16,-3-2-25 0,3-1 1 0,0-3-64 15,3-1 0-15,-6 5-225 0,0-4 1 16</inkml:trace>
  <inkml:trace contextRef="#ctx0" brushRef="#br0" timeOffset="48688.06">25772 12089 569 0,'-26'0'241'0,"20"0"-199"0,1 0 1 0,7-1 83 16,7-4-39-16,-1-1-66 16,27-6 1-16,22-6-11 0,-17 10 1 15,0 1-6-15,2 0 0 0,0 1-4 16,-5 2 1-16,-23 4-3 0,15-1 1 0,7 1-12 15,-20 0 1-15,-6 0-8 16,-10 0-1-16,0 0-112 0,-10 0-34 16,7 0 106-16,0-2 1 15,-36-7 34-15,9 0 1 0,-8-5 28 16,9 2 1-16,16 8 78 0,-25-7 14 16,30 15-45-16,-9 7 1 15,2 19-13-15,12 25 1 0,6-37-16 0,2 20 1 16,4-6-13-16,0-18 0 0,17 25-10 15,-1-19 2-15,1-5-15 0,0-5 1 0,0-6-35 16,10-3 1-16,-26-2-63 0,12-2 0 16,-15-12-252-16,15-12 222 15,-10-15 168-15,-12 24 1 16,-2 9 86-16,-1-6-1 0,-4 2 12 16,-1 4 1-16,5 5-43 0,2 2-1 0,-3-5-26 15,11 17 0-15,-4-17 25 0,10 0-40 16,29-20-39-1,0 14 0-15,-1 1-5 0,-7 1 0 0,-4 0-17 16,14-7 0-16,-22 7-27 0,-4 3 0 16,-13 4-1-16,0 0 0 0,6-8 17 0,-9 1 0 15,-4 6 20-15,-3 7 0 0,2-6 5 16,0-3 1-16,-3 5 3 0,-1 1 0 0,-45-29 9 16,42 33 2-16,-6 11 10 0,-6 12 1 15,12 6 2-15,0 26 1 0,10-38-6 16,0 18 2-16,4-23-3 0,1 16 1 15,6-5-4-15,8 9 1 0,0-20-10 16,2-2 1-16,1-3-12 0,0-3 0 0,14 0-50 16,-23-4 0-16,-1-7-55 0,31-2 0 15,-13-4-16-15,9-6 0 0</inkml:trace>
  <inkml:trace contextRef="#ctx0" brushRef="#br0" timeOffset="49024.56">27146 12077 850 0,'0'3'394'0,"0"-3"-356"16,0 0 2-16,0 0-28 0,0 2 0 15,0-2-55-15,0 0 0 0,0 0-139 16,0 0 0-16</inkml:trace>
  <inkml:trace contextRef="#ctx0" brushRef="#br0" timeOffset="50311.7">26999 11801 734 0,'0'0'374'0,"-1"0"-325"0,1 0 0 16,0 0-43-16,0 0 0 0,0 0-6 16,0 0 1-16,1 0-26 0,1 0 0 15,1 0-128-15,0 0 0 0</inkml:trace>
  <inkml:trace contextRef="#ctx0" brushRef="#br0" timeOffset="50619.71">28244 10980 722 0,'-31'0'369'0,"10"0"-288"0,2 1 1 16,2 5-18-16,-65 27 1 0,67-18-25 0,-9 17 1 15,8 9-23-15,3 3 0 0,10 11-12 16,0 4 0-16,9 3-7 0,-1-36 1 0,3-4-14 16,6 30 0-16,20 13-50 0,9-9 2 15,-8-21-58-15,1-9 2 0,1-8-137 16,-21-17 0-16</inkml:trace>
  <inkml:trace contextRef="#ctx0" brushRef="#br0" timeOffset="51007.16">28929 11191 593 0,'-16'-20'379'0,"3"11"-270"0,5 5 1 0,-3 0-42 15,-26-7 1-15,11 14-32 0,11 0 1 16,-30 13-14-16,16 9 2 0,-5 24-17 16,17-12 1-16,8 1-9 0,4-5 1 0,5-18-5 15,0 15 0-15,2-4-12 0,-1-5 1 16,3-14-27-16,0-3 0 0,7 14-18 16,7-11 1-16,-13-9 2 0,-8-5 1 0,9 6 32 15,28-13-1-15,-45 9 20 0,21-6 0 16,26-37 4-16,-30 31 0 0,0 2 6 0,1 3 1 15,-4 8 21-15,0 1 0 0,7-5 10 16,-13 16 2-16,6-1 2 0,4-2 1 0,31 33 3 16,-24 2 0-16,-5 9 4 0,2 8 0 15,1 2-15-15,4 38-1 16,-3-31-18-16,0-4 0 0,2-3-7 0,0-5 0 16,2-5-3-16,0-8 0 0,-2-11-5 15,1-8 1-15,-4-11-13 0,-6-11 0 0,-1 0-69 16,12 0 0-16,-8-23-353 0</inkml:trace>
  <inkml:trace contextRef="#ctx0" brushRef="#br0" timeOffset="51511.7">29583 11359 848 0,'8'1'357'0,"7"-1"-276"0,11 0-43 16,-3 0-28-16,0 0-1 15,45-3-18-15,43-15 0 0,-133 22-62 16,83-24 0-16,-25 2-85 0,5-11 1 0,-24 4-66 15,-14 11 2-15</inkml:trace>
  <inkml:trace contextRef="#ctx0" brushRef="#br0" timeOffset="51664.2">29850 11174 121 0,'-27'-12'188'0,"13"3"-119"16,3 3 2-16,0 2-14 0,-18-6 0 16,23 7 13-16,3 3-1 0,3 1 34 15,8 3 1-15,-13 1-30 0,5 1 1 16,-3 29-17-16,12 10 1 0,2-6-24 15,0 1 0-15,7 9-11 0,-1 12-50 16,-2 0-113-16,-1-1 1 16</inkml:trace>
  <inkml:trace contextRef="#ctx0" brushRef="#br0" timeOffset="52243.7">30221 10503 544 0,'-5'0'257'0,"3"7"-165"16,2-3 0-16,0 11-7 0,2-1 0 0,4 41 43 15,38 143-26-15,-47-212-67 16,22 101 2-16,7 13-16 15,-15-49-1-15,1-4-10 0,-4-6 0 0,3 4 2 16,-6-8 0-16,0 10-10 16,1-5 0-16,-6-36-8 0,2 15 1 15,-2-9-21-15,0-12 2 0,0 3-12 16,0-3 1-16,0-6 8 0,0 3 0 16,0-5 8-16,0-32 0 0,1-17 2 0,6 7 14 15,-3 28 6 1,16-41 0-16,-3 42 3 0,-2 12 0 15,18 0 5-15,-7 8 1 0,-8 1 14 16,16 0 1-16,1 3-7 0,1 3 1 0,-21 1-3 16,31 17 0-16,-25 0 1 0,-8 3 0 15,-10 26 10-15,-15-22-15 16,-7-8-11-16,-24 47 1 0,-25-22-11 16,21-24 1-16,-5-5-35 0,4 0 1 15,-20 0-155-15,-24-6-243 0</inkml:trace>
  <inkml:trace contextRef="#ctx0" brushRef="#br0" timeOffset="53452">31126 10303 596 0,'19'17'278'0,"-4"6"-226"0,-1 2 1 0,0 5-2 15,54 121 0-15,-56-115-20 0,11 30 1 16,-3 1-19-16,-5-3 0 0,-4 0-7 0,-10 1 0 16,-2 3-2-16,-7 1 2 0,2 1-41 15,-14-6 1-15,2-3-77 0,-7-15 0 16,-1-12-151-16,-1-13 0 0</inkml:trace>
  <inkml:trace contextRef="#ctx0" brushRef="#br0" timeOffset="53612">31687 10779 447 0,'-6'2'24'0,"-8"0"-339"0</inkml:trace>
  <inkml:trace contextRef="#ctx0" brushRef="#br0" timeOffset="53928.02">32109 10158 505 0,'-33'3'231'15,"10"9"-171"-15,0 0 0 0,3 4 4 0,-78 68-1 16,82-63-23-16,-15 24 1 0,7 2-28 16,6 1 1-16,10 0-11 0,5-2 2 15,12-3-4-15,1-22 0 0,4-4-1 0,23 38 1 16,17-8 0-16,-14-20 1 0,1-4-3 16,-22-14 0-16,38 20 3 0,-23-15 1 0,-8-2 28 15,-4 1 2-15,-15-6 1 0,-1-2 1 16,9 16 10-16,-24-10-29 0,-6 16-19 15,-18-8 0-15,-5-6-29 16,-24-4 0-16,18-4-34 0,-1-4 0 0,26 0-46 16,-22-1 1-16,23-1-101 0,3-2 2 15</inkml:trace>
  <inkml:trace contextRef="#ctx0" brushRef="#br0" timeOffset="54212.51">32235 10684 354 0,'10'1'274'0,"-6"7"-190"16,1 0 1-16,-2 2-37 0,9 16 1 15,-9-5-31-15,-3-10-1 0,3 19-14 0,-1-12 0 16,-2 0-27-16,0-5 0 0,0-4-81 16,0-8-170-16,0-9 146 15,0 9 2-15,0-3 87 0,0 1 1 16,0-4 41-16,0-2 0 0,-2-31 7 15,1 15 2-15,1-3 21 0,-2-8 2 0,2-2 40 16,0 18-1-16,-1-15 17 0,1-1 1 16,0-8-46-16,0 25 0 0,0 5-24 0,0 3 2 15,3 9-1-15,0 5-33 16,-1 4-54-16,1-8 0 0,0 1-60 16,0 2-1-16</inkml:trace>
  <inkml:trace contextRef="#ctx0" brushRef="#br0" timeOffset="55111.5">32209 10689 480 0,'-6'0'223'0,"5"0"-162"0,-4 0 0 0,5 0-8 16,5 0 0-16,-5 0-30 0,0 0-1 0,-5 0-23 15,5 0 0-15,0 0-3 0,0 0 0 16,0 0 8-16,0 0 0 0,5 2 5 0,-5 0 0 16,7 6 21-16,22 23 4 15,-13 1-21-15,1 5 1 0,-5-5-9 16,0 6 0-16,-9-29-5 0,2 11 0 16,0-5-24-16,-4-1 0 0,1-6-65 15,-2-5-1-15,1-2-80 0,-2-6 2 0</inkml:trace>
  <inkml:trace contextRef="#ctx0" brushRef="#br0" timeOffset="55227">32301 10520 248 0,'0'0'82'0,"0"0"-92"0,0 0 0 0,0 0-141 0</inkml:trace>
  <inkml:trace contextRef="#ctx0" brushRef="#br0" timeOffset="55532.02">32409 10792 241 0,'8'-6'91'0,"-5"-4"-89"0,0 4 0 0,0-6 11 0,6-16 0 16,2 9 19-16,-3-3-1 0,2 5 19 15,0 2 2-15,0 1 0 0,-7 10 0 0,10-9-7 16,-4 8 1-16,-17 13 9 0,14-9 1 0,-4 1 6 15,6 1 2-15,-5 7-2 0,8 4 0 16,33 28 18-16,-33 0 0 0,12 34-25 0,-6-16 1 16,1 5-19-16,2 1-1 0,-8 2-7 15,2 1 1-15,2 9 19 0,6 38-8 16,-11-21-27 0,-9-42 1-16,-1-12-4 0,-1-9 2 0,0-36 1 15,0 31 0-15,-1-9-14 0,-2-13 0 0,-3 10-25 16,-13-9-1-16,24-14-27 0,-37 14 1 15,-4-17-44-15,12-5 0 0,-21-28-72 0,10 4 1 16,-4-20-136-16,-7-12-1 0</inkml:trace>
  <inkml:trace contextRef="#ctx0" brushRef="#br0" timeOffset="55659.5">32331 10290 444 0,'14'-18'247'0,"-5"7"-194"0,-2 5 0 16,3 1-16-16,13-9 0 0,-11 12-17 0,-9 2 2 15,5 2-18-15,-13 4 1 0,13-2-68 16,-8 4 0-16,0-2-185 0,12 36 1 0</inkml:trace>
  <inkml:trace contextRef="#ctx0" brushRef="#br0" timeOffset="56116">31913 11735 556 0,'0'7'247'0,"6"-3"-165"15,3 4 1-15,7-5-1 0,25 11-1 0,-13-16-34 16,123-8 0-16,-176 10-5 0,105-13 0 0,110-21-14 16,-76 10-1-16,-2 1-20 0,-19 2 1 15,0 2-7-15,-19 3 2 0,-4 3-1 0,-18 3 1 16,-1 3-1-16,-19 0 1 0,-19 7-7 16,8-5 0-16,-7 3-15 0,-12 2 1 0,-1 0-90 15,3-1-1-15,-17 1-142 16,8-3 0-16</inkml:trace>
  <inkml:trace contextRef="#ctx0" brushRef="#br0" timeOffset="56428">31493 10311 373 0,'4'13'252'0,"7"23"-103"0,4 19-43 16,-4-7-80-16,45 183 0 15,-49-194-19-15,5 36 0 0,-2-4-10 16,5-1 0-16,-2-4-50 0,1-5 0 0,3-5-78 16,-2-14 1-16,4-7 42 15,-5 1 0-15</inkml:trace>
  <inkml:trace contextRef="#ctx0" brushRef="#br0" timeOffset="56848.01">31572 9951 581 0,'32'-21'220'0,"-4"6"-197"0,1 6-1 16,0-3 13-16,115-40 0 0,-111 43-10 0,38-11 2 15,3 3-17-15,4-1 1 0,1 0-7 16,-2 3 0-16,0 3-3 0,-6 1 2 0,3 1-2 16,24 9-4-16,-21 0 0 15,-41-1 1-15,-46 4 0 0,43-4 1 16,-10 4 1-16,-16 0 1 0,10 7 10 0,1 8-2 16,-6 12-5-1,-10-6 1-15,2 1 3 0,-2 2 0 0,1 2 14 16,2 5-1-16,-2-13 12 0,3 22 0 15,12 34 49-15,-4-12 1 0,4 11-37 0,16 52 1 16,-6-31-36-16,-1 5 1 0,6 1-6 16,-4-10-1-16,3-1-1 0,-1-2 1 15,-2-1-6-15,-3-5 1 0,-1-1-14 0,-5-4-1 16,0-1-33-16,-3-9 1 0,-1-3-47 16,-8-16 1-16,-3 0-273 0</inkml:trace>
  <inkml:trace contextRef="#ctx0" brushRef="#br0" timeOffset="58635.51">31041 9451 799 0,'0'5'432'0,"4"-1"-367"0,1-2 0 15,1 0-42-15,11 3-1 0,7-3-1 16,4-1 1-16,24-1-12 0,-7 0 1 0,-4 0-24 15,-21 0 0-15,-3 0-39 0,17 0 0 16,-3 0-40-16,5 0 0 0,-25 0-19 16,-3 0 1-16,-8-1 41 0,3-2-1 0,-14 4 49 15,5 0 79 1,1 1-1-16,-39-2 0 0,6 23 2 0,19 2 0 16,1 18-30-16,7-7 2 15,8 4-21-15,1 3 1 0,4-10-4 0,1 30 1 16,4-13-151-16,15 146-420 15</inkml:trace>
  <inkml:trace contextRef="#ctx0" brushRef="#br0" timeOffset="85384.08">24911 13234 618 0,'-34'-6'266'0,"14"5"-177"16,4 0 1-16,0 1 125 0,-15-3-133 15,17 3-51-15,4 0-1 16,39 0 5-16,-19 0 1 0,52-8 19 15,188-23-24-15,26-12-27 16,-80 21 1-16,-23 8 0 16,-2 2 0-16,-3 4 10 0,-14 7 2 0,-3 1-6 15,-16 0 1-15,-8 0-7 0,-16-4 1 16,-13 1-7-16,-29 1 1 0,-12 2-5 0,-21 0 0 16,-9 0-10-16,-36 0 0 0,15 0-62 15,15 0-122-15,-22-1 55 16,-13 0 0-16,3-4-402 0</inkml:trace>
  <inkml:trace contextRef="#ctx0" brushRef="#br0" timeOffset="86855.6">28426 12901 654 0,'36'-21'228'0,"8"7"-233"0,2 5 0 0,13-3 6 16,262-48 1-16,-226 40 0 0,129-43 1 0,17-4-5 15,16 11 0-15,4 4 2 16,0 8 0-16,0 3 23 0,3 5 1 0,-4 4-1 16,-16 13 1-16,27 2 30 0,92-12-12 15,-46-7-35-15,-142 17 1 16,-40 7-8-16,-20 2 0 0,11-3-63 16,36-15-117-16,-32-6-82 15,-79 6 0-15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3:02:49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14580 6566 226 0</inkml:trace>
  <inkml:trace contextRef="#ctx0" brushRef="#br0" timeOffset="864.58">13963 6083 441 0,'-17'-10'243'0,"5"7"-156"0,2 3-6 15,6 0-44 1,2-2 0-16,11 4 62 0,3-4-34 16,33 4-47-1,54 6-1-15,-49 0 0 0,99 11 2 0,32 9-5 16,-24-14 2-16,9 4-10 0,9 2 1 16,4-2-5-16,10-13 1 0,2-1-1 15,-10 8 1-15,0 0 0 0,-7-8 0 0,0-4 17 16,-15 2-1-16,20 1 5 0,66-3-3 15,-33 0 19-15,-101 0 1 16,-25 0 9-16,-10 0 0 0,3 0-5 16,20 0-38-16,-40 0-1 15,-37 0 0-15,-33 0 5 0,15 0 1 16,11 0-40-16,-7 0-132 16,-5 0-216-16</inkml:trace>
  <inkml:trace contextRef="#ctx0" brushRef="#br0" timeOffset="1667.94">27421 6383 459 0,'68'-12'169'0,"-14"7"-167"0,-1 4 0 15,2-2 17-15,223-6 2 0,-212 8 4 0,71-5 1 16,33 2 16-16,94-10 8 16,-30 13-23-16,-105 8 2 15,-25 4-11-15,-12 1 1 0,-9 2-13 0,-15-2 0 16,-7 1-13-16,-13 0 1 0,-4-1-51 15,-10-4 2-15,-21-4-76 0,9 2 1 0,-18-2-234 16</inkml:trace>
  <inkml:trace contextRef="#ctx0" brushRef="#br0" timeOffset="3200.44">3040 7385 419 0,'8'0'154'0,"5"0"-146"15,3 0 0-15,4 0 2 0,4 0 1 16,44-4 14-16,106-6-1 0,-186 11 74 16,275-16-44-16,-45-6-48 15,-56 5 1-15,-19 6-6 16,-5 8 0-16,-2 2-1 0,3-4 0 0,1 3 0 15,9 1 1-15,5 0 6 0,-5 0 0 16,6 0 50-16,18 1 2 0,6 3-41 16,12-4 1-16,6-4-23 0,12-8 0 0,1-1 1 15,-7 8 1-15,1 1-2 0,4-9 0 16,-1 2-1-16,-10 8 0 0,0-1 4 0,3-2 1 16,0 0 3-16,-7 4 1 0,-2 2-3 15,1 0 1-15,0 0 0 0,0 0 0 0,-3 4-1 16,-7 5 0-16,-4 3-2 0,4-4 1 15,1 1-2-15,-11 1 1 0,2-1-3 16,4-9 1-16,-2 0-1 0,-8 0 0 16,2 0 2-16,-2 0 0 0,-1 0 2 15,-10 0 1-15,-2 0 3 0,-12 0 0 0,1 3 4 16,-3-1 0-16,-1 4-7 0,-9 3 1 16,-1 2-1-16,-5-7 1 0,1 0-2 15,0-1 1-15,3-2-1 0,-3-1 0 0,-3 0 0 16,-4 0 0-16,-4 0 0 0,-2 0 1 15,-1 0-2-15,-6-4 1 0,1 1 0 0,-15 2 0 16,-4 0-2-16,-14-2 1 0,-5 0-34 16,-11-1 2-16,-4 0-64 0,-60 1 1 0,49-1-60 15,-6-4 2-15</inkml:trace>
  <inkml:trace contextRef="#ctx0" brushRef="#br0" timeOffset="10407.91">3572 8921 526 0,'0'0'166'0,"0"0"-163"0,2 0 0 0,1 0 42 15,9 0 11-15,2 0-30 16,6 0 0-16,23-2 1 0,-8 2 0 16,27-2-9-16,-39 1 1 0,43-1 42 15,116-12-10-15,-25 1-34 16,-55 5 1-16,-15 3-2 15,-1 0-1-15,1 0-5 0,-4 1 1 0,1 1-3 16,-5 2-1-16,-2-2-3 0,-2 0 1 16,-4 1 0-16,0-2 1 0,-2 3-3 15,1-4 0-15,3-1-1 0,3-7 0 0,4-2-2 16,14-4 1-16,4 1-3 0,7 0 1 16,1 2 1-16,-4 8 0 0,-2 3-1 15,-3 2 1-15,0 1 0 0,-2 2 1 0,-4 0 1 16,-5 0 0-16,-2 2 1 0,-10 6-1 15,3 1 1-15,-8-1 1 0,0-4 5 0,8 0 0 16,0-2 48-16,10-2 0 0,8-1-17 16,22-6 0-16,8-2-34 0,5-7 0 0,5-3-9 15,11-2 0-15,6 5 4 16,7 0 0-16,1 7 0 0,-7 6 1 0,-1 3-1 16,-1 0 0-16,-1 1 5 0,-14 8 0 15,-3 2 6-15,-4 0 1 0,0 4 0 16,4-5 1-16,-4 1-4 0,-3-3 0 0,23-2 9 15,100-4 14-15,21-2-19 16,-97 0-1-16,-26 0-6 16,-1 0 1-16,-1 0-5 0,-4 0 1 0,-2 0-1 15,-11 1 0-15,-9 1-2 0,-5-2 0 16,0 0 1-16,-5 0 0 0,-2 0 0 0,-3 0 0 16,-3 0-3-16,-11 0 1 0,-3-1-13 15,-3-5 2-15,8-2-50 0,39-5-50 16,-22 4 11-1,-59 3 1-15,-15 4-356 0</inkml:trace>
  <inkml:trace contextRef="#ctx0" brushRef="#br0" timeOffset="17236.23">13719 7677 853 0,'0'8'382'0,"-2"6"-341"0,-3 1 1 0,-2-1-24 16,-15 29-1-16,-10 1-17 0,8-16 1 16,-5 8-62-16,-1-1-90 0,5-6 54 15,20-22 1-15,-3 6 37 16,5-12 1-16,3-1 51 0,-2 3 1 0,7-11 38 15,-2 7 1-15,1-3 22 0,1-1 1 16,2 2 3-16,6-3-1 0,30-23-4 16,-14 26 1-16,-21 6-9 0,7 1 0 15,5 12-23-15,-14 3 0 0,-15-17-22 16,17 43 0-16,-18-10-94 0,-13 4-126 16,-4-9-30-16,-5-4 2 15</inkml:trace>
  <inkml:trace contextRef="#ctx0" brushRef="#br0" timeOffset="17351.71">13533 8099 471 0,'-10'-2'158'0,"7"2"-159"0,2 0 1 0,-1-1-4 16,4 1 1-16,1 1-86 0,-2-1 0 16</inkml:trace>
  <inkml:trace contextRef="#ctx0" brushRef="#br0" timeOffset="17631.88">13901 8016 639 0,'-11'35'384'0,"-8"3"-209"16,1-1-72-16,7-6-59 15,-41 105-37 1,52-123 0-16,2 7-8 0,3-15 1 0,1 7-11 16,-4-5 0-16,8 11-32 0,-9-9-44 15,-5-5 26 1,-2 7-1-16,0-17-2 0,-5 13 1 0,-36 11-5 15,19-16 1-15,-3-6-7 0,17-1 1 16,-18-3 33-16,3 0 0 0,-15-10 26 16,20 7-1-16,6-2 2 0,4-2 1 15,3-5 6-15,10 9 1 0,9 19 13 16,-8-17 1-16,7 17 6 0,-1-12 1 0,4 4-5 16,38-9 1-16,-11 9-9 0,-24 0 0 15,13 0-33-15,-3 0 0 0,-15-2-317 0</inkml:trace>
  <inkml:trace contextRef="#ctx0" brushRef="#br0" timeOffset="18119.91">14350 7799 671 0,'-20'32'355'0,"-6"2"-242"16,9-11-80-16,2-3 1 15,-53 71-24-15,60-79 1 0,-4 10-21 16,4-10 0-16,8-6-11 0,-1 0 1 0,4-4 1 16,6 6 0-16,-8-17-19 0,7 10 2 15,0-6-10-15,47-10 0 0,-32-4 22 16,6-18 1-16,-16 17 19 0,2 0 1 0,-6 4 6 16,-1-2 0-16,-5 2 14 0,0 11 1 15,-3-6 32-15,0 8 2 0,2-1-11 16,-4 12 1-16,2-5 11 0,0-2 2 15,0 7 10-15,2 26 0 0,-2 13 104 16,1 17-45-16,5 5-100 16,-1 4 0-16,4 3-15 0,-1-12-1 15,15 32-7-15,-20-81 1 0,5 17-16 0,-3-8 0 16,0-9-23-16,-3-10-1 0,-1-1-55 16,-1 3 0-16,0-7-3 0,-4-11 0 0,2 11 22 15,-5-5 1-15,-3-15 18 0,-28-31 0 16,9-7 44-16,6 25 1 0,4 8 20 15,-2 2 0-15,7 18 20 0,-9-7-13 16,-15 3-12 0,24 7 1-16,10 2-6 0,-3 0 0 0,5 0-19 15,-5 0-75-15,16 0 22 16,-11 0-1-16,2-3-49 16,-1 1-1-16,4-1 7 0,0-4-1 0,11-25-83 15</inkml:trace>
  <inkml:trace contextRef="#ctx0" brushRef="#br0" timeOffset="18495.91">14410 8090 274 0,'21'-6'310'0,"-10"4"-184"16,-2-1 1-16,0 7 68 0,16 10-64 16,-15 8-100-16,-5 1 0 15,-5 0-20-15,0-5 2 0,0-3-14 16,0 0 1-16,0-7-29 0,0-3 2 16,0 0-36-16,0-4 1 0,0-12-29 15,0 17 0-15,5-17-53 0,9-19 104 16,7-5 104-16,19-26-1 15,6 35 112-15,12-2-37 0,-1 7-92 16,-17 10 1-16,-18 10-4 16,-7 0 0-16,-10 3 2 0,-2 2 1 15,9 3-20-15,-12 0-1 0,-8-5-17 0,10 27 1 16,-14-13-28-16,-9 10 1 0,2-13-32 16,-3-1 1-16,-10-1-54 0,15-8-1 0,8-6-26 15,-7-1 0-15,6-4-12 0,-12-16 1 16,-4-29 31-16,11-6 177 15,7 7 23-15,8 38 1 16,-3-13 19-16,3 25 0 0,0 3 12 16,3-5 1-16,-3 16-33 0,2-6 0 0,13 36-30 15,-6-4 0-15,11 48 9 0,-8 2-39 16,1-3-41-16,5 42 0 16,-10-77-76-16,4-3 0 0,-1-7-121 15,0-12 0-15</inkml:trace>
  <inkml:trace contextRef="#ctx0" brushRef="#br0" timeOffset="19359.91">15248 7993 763 0,'2'0'374'0,"-2"0"-278"15,3 0 0-15,-3 0-6 0,0 0 1 16,5-1-36-16,2 2 1 0,-10 3-25 16,7 0 1-16,1 3-13 0,24 21 1 0,-22 3-11 15,-7-9 0-15,0-3-5 16,0 0 0-16,0-3-3 0,0-1 1 0,0-2 0 16,0-8 0-16,0 5-6 0,0-3 1 15,0-15-7-15,0 8 1 0,0 1-8 16,0 2 1-16,0-6-1 0,0 3 0 0,0-4-2 15,0-1 0-15,1-29-41 0,9-26 10 16,3 8 34 0,4-4 1-16,3 10 9 0,12-9 0 0,-6 30 18 15,-3 5 0-15,8 13 45 0,-14 10 15 16,8 5-42-16,-4 12 1 16,-9 6-11-16,-4 6 2 0,-2-1-13 15,2 12 1-15,-7-30-6 0,2 11 0 16,1-3-5-16,-4-13 1 0,1-3-11 15,1-2 1-15,-1 16-3 0,2-18-1 0,-3-11-11 16,2 17-1-16,0-9-17 0,3 2 1 16,1-7-5-16,-1 4 1 0,1-4 11 15,5-4 1-15,-2 5 19 0,42-37 0 0,-44 32 6 16,-3 10 1-16,-3-1 12 0,-1 5 0 16,2-6 18-16,1 1 0 0,-3 2 5 15,0 0 0-15,0 2-7 0,0-2-1 0,3 2 2 16,-3-2-17-1,0 0-7-15,0 0 1 0,0 1-6 0,3-1 2 16,-3 0 0-16,0 0 0 0,3 2-13 16,-3-2-1-16,3 0-7 0,2 1-1 15,-4-2 2-15,4 2 1 0,-4-2 7 16,4-1-1-16,-2 2-10 0,40 0 40 16,-72 0 7-16,38-1 2 15,-9 2 0-15,6-1 1 0,-3 0-5 16,-4 3 0-16,4 0-10 0,0 1 1 0,-1-2-6 15,-1 1 0-15,1-2-1 0,-2-1 1 16,3 5-1-16,-3-5 2 0,0 1-1 0,0 0 1 16,0-1 0-16,4 1 0 0,-4-1-1 15,3-1 0-15,-3 1 1 16,2-1 1-16,-1 0 1 0,2-3 1 0,-1 2 1 16,1-1 0-16,-3 3-3 0,3-2 0 15,-3-1-1-15,5-2 0 0,-2 0 4 0,1 2 0 16,-4 3 9-16,0 0 1 0,6-5 33 15,1 1-11-15,-6 5-20 16,4-1 0-16,-2 5-6 0,2-3 1 16,-1 4-7-16,1 1-1 0,30 32-4 15,-33-24 1-15,-1 3-10 0,-1-10-1 0,0 16-28 16,0-7 0-16,-1-10-57 0,-1 8 0 16,-3 1-106-16,1-3-1 0</inkml:trace>
  <inkml:trace contextRef="#ctx0" brushRef="#br0" timeOffset="19555.93">15622 8145 614 0,'0'0'331'0,"0"4"-267"0,0-3-1 0,0 1-34 15,0 3 0-15,1-1-27 0,-1-1 1 16,2-5-98-16,-2 4-213 16</inkml:trace>
  <inkml:trace contextRef="#ctx0" brushRef="#br0" timeOffset="19987.43">16027 7957 703 0,'-9'10'351'0,"2"2"-280"15,1 1 2-15,3 4 22 0,-10 30-75 16,9-15-58-16,8-24-25 15,-1 10 3 1,3-6 0-16,4-17-16 0,-3-15 71 16,31 5 49-16,-20-6 1 15,8-13 15-15,-22 31 1 0,2-5 15 16,-3 8-1-16,-8 4-4 0,7-3 0 0,1 2-35 16,-2 2 0-16,1 2-29 0,1-1 1 15,15 36-13-15,-8-17 0 0,-9-21-42 16,4 0 0-16,12 9-157 0,-10-16-118 15,9-2 154-15,4-12 1 16,-3-6 13-16,-2-15 145 16,-8 18 46-16,-3 8 0 15,-3 9-3-15,-1 1-1 0,0 0-19 0,0 4 0 16,0-3-15-16,0 1 0 0,0 0-52 16,0 0 1-16,-1 0-249 0</inkml:trace>
  <inkml:trace contextRef="#ctx0" brushRef="#br0" timeOffset="20280.07">16380 7843 651 0,'-3'2'322'0,"1"7"-258"16,2-1 2-16,0 2-12 0,2 2 0 0,4 22 36 16,16 12 14-16,24 12 43 15,-8-24-64 1,-30-24-55-16,-4-2 2 16,4 12-14-16,-16 0 2 0,-13-8-13 15,-10 1 0-15,-27 0-10 0,15-4 1 0,20-7-24 16,-20 4 2-16,3-4-53 0,25-2 1 15,-18 0-142-15,7-2 0 0</inkml:trace>
  <inkml:trace contextRef="#ctx0" brushRef="#br0" timeOffset="20467.34">16541 7451 827 0,'11'8'464'16,"5"22"-235"-16,-7 0-153 15,1 0 1-15,26 129-44 0,-32-121 2 16,4 33-25-16,-8-41 2 0,5 65-12 16,-5-38 1-16,0 0-14 0,-2-5 1 0,1-56-26 15,-4 51 1-15,2-8-59 0,-3-4 0 16,-3-12-343-16</inkml:trace>
  <inkml:trace contextRef="#ctx0" brushRef="#br0" timeOffset="20684.36">16835 7938 768 0,'0'0'411'0,"-5"0"-304"16,5 0 0-16,-6 0 36 15,-6 5-64-15,-10 6-60 16,-8 14-1-16,9-1-11 0,0 12 1 16,13-9-5-16,2 2 1 0,3-2 0 0,3-16 0 15,8-1 18-15,7 26 2 0,58 4 50 16,39-8-43-16,17-2-29 15,-24-8 0-15,-40-9-41 0,-5-3 1 16,-9 1-128-16,-9 1 1 0,-12-4-750 16</inkml:trace>
  <inkml:trace contextRef="#ctx0" brushRef="#br0" timeOffset="25647.95">3302 10167 529 0,'-11'0'279'0,"5"0"-213"0,-2 0 0 15,7 0-12-15,-2 2 2 0,0-1-23 16,-5-1 2-16,16 0-15 0,-10 1 2 0,0-1-10 16,1 2 1-16,1-2-1 15,0 1-1-15,-2-1 10 0,2 1 2 0,3 0 28 16,7 2 5-16,13 12-26 15,29-5 0-15,-4-4-10 16,1-1 0-16,-19-4-9 0,30 2 2 0,6 1 0 16,5-3 1-16,86-1 29 0,-56 2 0 15,0 0-22-15,13-2 1 0,-2 1-18 0,-3 5 1 16,-1 3-4-16,-4 1 0 0,-1-2 13 16,14 3 2-16,4 2-2 0,5 2 1 0,5-2-7 15,8-9-1-15,1-2-2 0,15-2 0 16,2 0 1-16,-3 3 1 0,1 0 0 15,6-3 0-15,3-1-2 0,6-4-1 16,-2 0 0-16,-8 4 0 0,-2 1-1 16,1-3 0-16,15 0 5 0,71 1 1 15,-26 2-5-15,-100 2 2 16,-27 2-3-16,-15 1 0 0,-7 2-3 16,-17 1 0-16,-8 0 1 0,-15-4 1 0,-38-5-2 15,28 4 1-15,-2-1-18 0,-18-2 1 16,-1 0-59-16,-9 0 2 0,-6 0-283 0</inkml:trace>
  <inkml:trace contextRef="#ctx0" brushRef="#br0" timeOffset="28215.73">10318 10313 216 0,'-5'-11'164'0,"-1"-1"-53"16,-6 7-14-1,1-1-68-15,-20-12 2 0,2 13-6 16,-3 3 0-16,-19-2 20 0,5 3-23 16,-32-1-1-1,-5 2 1-15,-100 0 18 0,105 0 1 16,2 0-10-16,0 0 0 0,-13-1 35 16,-60-14 14-16,3-10-49 15,61 6 2-15,22-1-10 0,14-9 2 16,8-2-8-16,15-4 2 0,6-3-12 15,7 1 1-15,9-21-2 0,8-21-5 16,6 43 2-16,0 7 0 16,9-37-2-16,20 0 0 0,5 16 1 0,-12 19 0 15,2 2 1-15,1 4 1 0,-1 4-1 16,-3-1 0-16,4 0 4 0,-3-1 0 0,6 5 3 16,1-2 0-16,7 5 3 0,3-3-1 15,11 2-5-15,2 0 1 0,7 0-5 16,6 0 1-16,8 0-2 0,3 3 1 15,6 4-1-15,-6 3 1 0,1 2-2 16,1 0 0-16,1 2 0 0,2 2 0 0,2 0-2 16,4 0 1-16,0 0 0 0,-2 0 0 15,-1 0-3-15,-3 0-1 0,1 0 1 16,-2 2 1-16,4 2 2 0,4-3 0 0,2 1 0 16,9-2 1-16,0 1-2 0,-3 6 0 15,0 1-13-15,3-4 1 0,-1 1 8 0,-2-1 1 16,-3 4 4-16,2 5 0 0,5 1-3 15,-9-7-1-15,2 1 0 0,-5 10 1 0,-1 3 1 16,-11-4 1-16,-2 2-1 16,-8 1 1-16,-5 4-2 0,-6 4 0 0,-3 2 3 15,-11-7 0-15,-2 1 1 0,-3 0 0 16,-9 6 2-16,-6-1 1 0,-8 1 1 16,-10-1 1-16,-7 1-2 0,-4 2 0 0,-8 5-3 15,-3-17 0-15,-4-2 1 0,-22 39 0 16,-17-3 0-16,7-23 1 0,-9-2-2 15,-9 0 0-15,-12 1-8 0,-3-2 0 0,-25 4-41 16,-87 22-43-16,-18-14 24 16,65-23 1-16,17-6-35 15,-3-7 1-15,0 0-47 0,6-4 1 16,-21-7-224-16</inkml:trace>
  <inkml:trace contextRef="#ctx0" brushRef="#br0" timeOffset="29803.07">15196 8987 899 0,'-8'52'439'0,"-1"-10"-380"16,3-1 1-16,-6 0-28 0,-38 167 0 15,32-154-9-15,-25 89-19 0,6-14-11 16,20-59 0-16,8-11-41 15,3-10 0-15,3-5-70 0,1-21 1 0,2-18-48 16,0-2 1-16,0-8-74 0,0 0 1 16</inkml:trace>
  <inkml:trace contextRef="#ctx0" brushRef="#br0" timeOffset="30056.57">15161 9406 490 0,'21'-32'412'0,"-7"22"-283"16,1 4 0-16,-5 6-17 0,16-5 2 15,6 37 27-15,-1 55-73 16,-18-2-50-16,-13-14 2 15,0-20-12-15,0-27 1 0,-2 27-12 16,-1-26 0-16,-2 22-61 0,-3-1 0 16,-9 11-79-16,3-31 0 0,-4-7-112 0,7-17 0 15,-21 6 27-15,-5-21 1 0,23 0 167 16,-15-30 310-16,-16-32-50 16,36 51 0-16,-11-24-60 0,16 40 0 15,-13-19-86-15,15 26 1 0,-2-3-7 16,7 4-26-16,5 0-23 15,-1 0 1-15,19-4-57 16,11-2 1-16,9-9-120 0,-12-3 0 0,0-11-109 16,15-28 0-16</inkml:trace>
  <inkml:trace contextRef="#ctx0" brushRef="#br0" timeOffset="30187.57">15586 9389 447 0,'17'-11'411'0,"-9"8"-255"16,-4 3 1-16,1 7-39 0,7 4-1 0,-3 38 29 15,-1 115-65-15,-8-176-67 16,2 51 0-16,2 38-12 15,2-9 2-15,3 34-33 0,-2-59 0 0,-7-47-55 16,6 39 0-16,0-8-104 0,-2-9 0 16,-4-18-111-16,3 2-1 0</inkml:trace>
  <inkml:trace contextRef="#ctx0" brushRef="#br0" timeOffset="30488.09">15664 9578 409 0,'0'-56'382'0,"3"21"-279"15,0 10 0-15,4 3-38 0,31-63 0 16,-23 80-19-16,13-2 0 0,14 6 29 0,5 4-35 15,-33 5-32 1,-1 0 0-16,26 16-17 0,-34-2 0 0,-5 14-30 16,-5-9-1-16,0-14-40 0,-10 15 0 15,0-3-25-15,-8-4 1 0,-2 0 19 16,-1-2 1-16,2 1 89 0,2 0 1 0,-9 10 66 16,13-12 1-16,13-11 24 15,-6 9 0-15,4 4-7 0,7-15 1 0,0 0-27 16,3 5 1-16,8-1-20 0,1 0 1 15,-4-12 9-15,39 19 2 0,-13-11-14 16,3-2-1-16,3 2-11 0,0 2 1 0,-2 2-14 16,-2 5 2-16,20 15 6 0,-23-2-8 15,-24-15-15-15,14 29 0 16,-21-19-28-16,-1 1 2 0,1-13-72 16,-2 8 0-16,-3-15-254 0,-1 0 1 0</inkml:trace>
  <inkml:trace contextRef="#ctx0" brushRef="#br0" timeOffset="32311.81">18102 9280 283 0,'-41'0'162'0,"8"5"-105"0,1 0 1 16,1 6 19-16,-110 51-1 0,115-44-2 15,-16 16 1-15,7 3-16 0,5 1 1 0,11 0-11 16,4 0 1-16,8-5-8 0,4-4 1 16,10-4-5-16,0-16 0 0,12 0 18 15,42 17-27-15,-3-24-18 16,8-9 0-16,-40-4-4 16,30-8 0-16,5-19 0 0,-16-5 1 0,-30 12-3 15,-7 3-1-15,-8 1-6 0,-3 2 0 16,-5 15-5-16,-7-10 2 0,-5 5-4 15,-3 3 1-15,-15 1-6 0,16 9 0 0,15 2-31 16,-9 0 1-16,10 0-45 0,-11 0 0 16,17 0-221-16</inkml:trace>
  <inkml:trace contextRef="#ctx0" brushRef="#br0" timeOffset="32600.6">18661 9538 556 0,'-5'11'318'0,"-1"8"-168"16,2 0-29-16,4-9-77 16,-6 12 1-16,6-4 19 0,6-8-27 15,9-8-12-15,-7-9 1 16,23 2 6-16,1-17 2 0,-17 1-8 15,-10-5-1-15,-7 1-15 0,-7-2 0 0,-19-3 0 16,-42-16-13 0,14 21-7-16,15 17 1 0,30 8-21 15,-10 0 0-15,7 3-74 0,9 0 1 16,-10 6-73-16,12 1 1 0,10-17-469 16</inkml:trace>
  <inkml:trace contextRef="#ctx0" brushRef="#br0" timeOffset="32856.11">19114 9520 618 0,'5'23'370'0,"-1"-13"-294"0,-1 0 0 16,2-1-25-16,12 18-1 0,-5-15-5 15,17-1 0-15,-1-7-19 0,-11-4 1 0,0-2-10 16,29-4 0-16,-17-6 6 0,-7-7 0 15,-7 0 2-15,-4-14 0 0,-18 1 3 16,-12 9-16-16,-7-14-6 16,-11 2 1-16,0 9-6 0,8 9 0 15,-13-4-19-15,16 15-70 0,5 5-26 16,16 2 0-16,2 3-99 16,-7 8-1-16</inkml:trace>
  <inkml:trace contextRef="#ctx0" brushRef="#br0" timeOffset="33099.61">19896 9566 517 0,'15'0'306'0,"-1"0"-125"0,-3-5-21 15,-4-7-55-15,10-18-35 16,-24 14-36-16,-8-15 1 15,-29-13 8-15,-22 15 0 16,11 19-4-16,0 5 0 0,0 6-20 0,1 2 1 16,29 4-16-16,2 0 1 0,-20 9-12 15,-12 13 2-15,15 11-54 0,26-5-137 16,9-4-5-16,9-24 0 16</inkml:trace>
  <inkml:trace contextRef="#ctx0" brushRef="#br0" timeOffset="33728.11">19701 9508 756 0,'-3'0'366'0,"1"0"-183"0,4 3-35 16,1-1-71 0,3 5-49-16,10 5-26 15,3 0 1-15,7 1-37 16,13 2-1-16,-10-5-84 0,3-2 1 0,1-4-221 16,-1-1 0-16</inkml:trace>
  <inkml:trace contextRef="#ctx0" brushRef="#br0" timeOffset="34911.73">21352 9483 649 0,'0'0'327'0,"0"5"-264"15,0 1 2-15,0 5-27 0,0-3 2 16,0 10-24-16,0 2 0 0,0 16-10 0,2-16 1 15,-2 2-4-15,3 12 0 0,-1-25-2 16,2 12 0-16,0 7-1 0,1-13 1 0,0-2-6 16,-4-7 1-16,-1-1-7 15,6 3 1-15,2 5 4 0,-2-6 1 0,-6-16 6 16,6 14 0-16,26 8-2 0,1-11 0 16,-3-2-1-16,6 0 0 0,5 0-1 15,-21 0 2-15,25-2 1 0,-24 1 0 0,47-3 12 16,-27 0-1-16,-1 1 5 0,-3 1 2 15,6 0 15-15,-24 5 21 16,16 0-24-16,-3-1 0 0,10 4-3 16,-38-5 2-16,14 3 1 0,-14-3 0 15,-1 1 1-15,-10-4-1 0,11 2 1 0,-1 2 0 16,-3-5-22-16,0 2 0 0,0-5-9 16,3-11 1-16,-5-15-16 0,1-1 1 0,-13-17-68 15,-9-42-37 1,-22-13 32-16,19 59 2 0,9 23-69 15,-3 3 1-15,-4 2-156 0,-5-2-1 16</inkml:trace>
  <inkml:trace contextRef="#ctx0" brushRef="#br0" timeOffset="35247.71">21338 8907 579 0,'-5'-33'303'0,"2"15"-249"0,-1 2 0 0,-1 3 7 16,-4-24-1-16,0 24-24 0,-3 8-1 0,-1 0-17 16,12 10 0-16,-25-3-1 0,-7 16 2 15,-5 35 3-15,7 9-6 16,8 0-5-16,15-14 0 0,8-17 5 15,0-2 2-15,3-18-2 0,2 11 2 16,3-17-4-16,5 8 1 0,21-3-8 16,13-10 0-16,-28-4-9 0,20-2 1 0,1-7-14 15,0-3 1-15,-2-2-20 16,1 0 0-16,10-6-24 0,-22 10 0 0,-1-4-123 16,-18 4-72-16,8-8 96 15,-6-18 2-15</inkml:trace>
  <inkml:trace contextRef="#ctx0" brushRef="#br0" timeOffset="35479.71">21541 8688 177 0,'0'-3'148'0,"3"0"-89"15,-3 3 0-15,0 1 26 0,1 1-1 16,1 1 82-16,4 16-39 15,-3 19-81-15,0 25 2 0,-3-14-8 16,0-30 1-16,0 21-11 0,0 0 0 16,0-24-16-16,0 19 0 0,0-4-12 0,0-4 1 15,0-20-12-15,2 13 1 0,-1-7-27 16,4 4 0-16,6-10-55 0,-13-21 1 0,5 10-92 16,5 4 0-16</inkml:trace>
  <inkml:trace contextRef="#ctx0" brushRef="#br0" timeOffset="35960.15">21973 8672 263 0,'-3'-5'140'0,"-4"3"-62"0,3 2-7 16,1-1-51-16,-1 1-1 0,1 1 5 16,2 0 1-16,4-1 9 0,-8 4-1 15,4-2 15-15,-7 3 0 0,7 1 0 16,-30 26 1-16,22-3-3 0,1-8 0 0,2 4-4 16,1 2 1-16,5-2-5 15,5-11 1-15,2 9-12 0,4 2 2 0,17 8-11 16,7-7 1-16,-16-15 23 0,7 8 37 15,-8-2-35 1,-15-14 0-16,-4 1-25 0,4 9 2 0,-22-7-17 16,-20 7 1-16,0-4-22 0,-7-2-1 15,-2-3-53-15,26-4 0 0,-33 0-240 0</inkml:trace>
  <inkml:trace contextRef="#ctx0" brushRef="#br0" timeOffset="36700.65">21323 10013 336 0,'-54'-3'238'0,"-3"-3"-53"16,3-8-55 0,11 0-99-16,-156-60-1 0,173 55-11 15,-27-31 0-15,-4-14 1 0,-19-49-13 16,23-21-9-16,30 38 0 16,10 10 0-16,11-12 1 0,2-1-1 15,8-2 1-15,1 2-6 0,14 12 1 0,2 3 0 16,13 4 1-16,5 2 1 15,14-2 1-15,7-1-7 0,15-5 1 0,7 3 2 16,16 14 1-16,5 7 4 0,8 10 0 16,5 7 2-16,4 11 1 0,4 10-2 15,1 18 1-15,-2 11-3 0,-15 14 0 0,-9 13-4 16,-11 24 1-16,-7 11-6 0,-21 16-1 16,-5 12 9-16,-19 16 1 0,-11 8 31 15,-19 2-1-15,-14 30 45 0,-38 113-20 16,-37-16-11-16,3-117 1 15,2-25 12-15,-16-6 0 0,-24 13-6 0,-67 39-43 16,6-32-36 0,74-62 2-16,22-16-55 0,4-14 1 0,4-6-122 15,4-18 0-15</inkml:trace>
  <inkml:trace contextRef="#ctx0" brushRef="#br0" timeOffset="37472.3">20854 8129 409 0,'-3'-15'269'0,"-5"-2"-164"16,-2 3-45-1,-1 2-38-15,-15-28 0 0,-11 11-14 16,11 12 0-16,-8 1-4 0,-3 4-1 16,-4 7 1-16,-8 0 0 0,-10 4 5 0,27 1 0 15,-2 7 6-15,-32 4 2 16,-50 23 17-16,-29 35-2 0,47 6-18 15,43-22 0-15,13-6-9 16,5-1 1-16,5 0-5 0,3-5 1 0,9-3 0 16,4-5 0-16,3-8-3 0,6-2 0 15,3-5-13-15,2-9 0 0,2-6-55 16,-3 2 1-16,0 3-101 0,3-7 2 0</inkml:trace>
  <inkml:trace contextRef="#ctx0" brushRef="#br0" timeOffset="37760.79">19673 7968 188 0,'-15'0'109'0,"2"0"-84"16,6 0 1-16,-4 1-3 0,-9 2 2 0,0 5-5 15,-11 9 2-15,10 1-8 0,-14 15 1 16,4 9 15-16,-6 11 10 15,3 2-4-15,10-13 0 0,10-12 1 16,2-6 0-16,2 3 21 0,1 10-5 16,2-3-32-1,5-25 0-15,-3 11-7 0,2-8 1 16,2-2-7-16,-1-6 0 0,2 7-3 0,0-11 1 0,0-4-1 16,0 4 0-16,0 0-23 15,2 2 1-15,1-4-50 0,3 1 2 0,3-4-80 16,23-6 0-16</inkml:trace>
  <inkml:trace contextRef="#ctx0" brushRef="#br0" timeOffset="38155.32">19174 7992 106 0,'-20'-4'94'0,"5"2"-59"16,4 2 1-16,-2 0 15 0,-14-1 0 15,17 2-3-15,-27 2 0 0,15 7-11 16,-13 12 0-16,1 16 1 0,14-5 1 16,9-14 4-16,-18 39 1 0,6-17-5 15,-3 2 0-15,0 3 9 0,-4 2 0 0,3 1-4 16,1-6 1-16,0 0 7 0,1-3-20 16,5-9-21-1,9-12 0-15,4-4-8 0,4-10 0 0,3-2-19 16,-2-1 0-16,-4 5-70 0,9-11 1 15,-3 2-93-15,0 2 1 0</inkml:trace>
  <inkml:trace contextRef="#ctx0" brushRef="#br0" timeOffset="38476.8">18515 8126 280 0,'-23'0'278'0,"8"3"-222"0,4 1 1 16,-1 5-27-16,-25 13 2 0,0 34 8 15,-21 71 17-15,44-92-31 16,-9 42 2-16,4-24 2 15,5-4-1-15,-2 4 33 0,-7 20-15 16,15-25-35-16,3-16 0 16,5-24-4-16,2 6 1 0,1-10-4 15,2-2-1-15,11 10-25 0,12-6 2 0,-2-6-87 16,5-3 0-16,-11-6-497 0</inkml:trace>
  <inkml:trace contextRef="#ctx0" brushRef="#br0" timeOffset="65787.83">3844 11844 474 0,'0'0'150'0,"5"-1"-130"0,-2 1 1 0,6 0 16 15,5 0 0-15,18 1 5 0,0 3 0 16,33 1-15-16,-36-1 1 0,29 0-12 0,5 0 1 15,5 0 2-15,3-2 0 16,79 0 4-16,-72-2 0 0,11 0 0 0,53 0-4 16,-3 0-10-1,-53 0 1-15,-15 0-4 0,-3-1 0 0,-2-1 0 16,0-8 0-16,1 0-3 0,1 0 0 16,1-1-1-16,5-4 0 0,7-3-1 15,7 6 0-15,-1 1-2 0,-1 2 1 0,-4-1 5 16,2 0 0-16,0 5 28 0,0 3 2 15,0 2 9-15,5 0 0 0,-1 2-18 16,-4 3 1-16,-2 4 2 0,-6 2-1 0,-2 0 15 16,4-4 1-16,2-4-18 0,11-3 0 15,26 0 7-15,95 0 21 0,10 0-23 16,-84 0 0 0,-24 0-7-16,-13 0 0 0,-2 0-8 0,-19 0-1 15,-2 1-9-15,-12 7 1 0,-1 2-6 16,-9-9 1-16,3-1-30 0,-59 0-1 15,58 0-96-15,2 0 2 0,-32-3-314 0,55-3-1 16</inkml:trace>
  <inkml:trace contextRef="#ctx0" brushRef="#br0" timeOffset="67071.7">10938 12077 729 0,'-7'0'250'0,"4"0"-245"0,1 0 0 16,7 0 39-16,6-2-9 16,5-3-24-16,21-7 1 15,34-13 0-15,30-14-1 0,20-6 5 16,-25 17 2-16,11 3 4 0,8-1 2 0,5 0-9 16,9-1 1-16,4 3-6 0,9 9 1 15,20 6 9-15,68 11 4 0,-26 16-12 16,-92 1 0-16,-21 2-3 15,-14 0 2-15,-1 1-4 0,-9-5 0 0,-1 3 1 16,-5-4 0-16,1-3-4 0,-1-5 1 16,2-5-4-16,-29-1 1 0,35 0 0 15,4-4 0-15,46 0-2 0,-34-3 2 16,-1 0-2-16,-1 1 0 0,-3 1 0 16,-5 3 0-16,-1 0-2 0,-8 3 1 0,-1 3 5 15,-10 4-1-15,-59-8 2 0,84 16 1 16,-29-7-1-16,1-2 0 0,0-2-2 15,5-3 0-15,1-3-1 0,-24-1 0 0,32-4-5 16,2-4 1-16,79-21 1 0,-62 8 0 16,3-1-3-16,2 9 0 0,2 4 3 0,-12 6 1 15,-8 6 5-15,-15 7 0 0,-5 8 6 16,-60-14 1-16,71 27 5 0,-19 1 0 0,-6-9 67 16,36-3-33-16,19-9-46 15,6-11 0-15,-51-7-4 16,100-17 0-16,-39 3-1 0,-3 13 1 15,2 4 7-15,-1 2 0 0,-1 2 11 16,-4 0 1-16,-2 6-1 0,-8 17 0 0,-5 5-9 16,-10 0-1-16,-3-1-6 0,-5-2 0 15,4-1-16-15,6-11 0 0,5-3-3 16,18-9 0-16,7-1 8 0,6-1-1 0,5-4 8 16,6-10 0-16,6 0 8 0,0 4 2 15,2 4 9-15,-11 6 0 0,-2 5 5 0,-8 17 0 16,-1 5-9-16,-4 6 0 15,18 7-6-15,72 18-34 0,0-6-26 16,-62-30 2-16,-17-9-60 16,9-8 0-16,4-3-120 0,-3-2 1 0,-5-5-116 15,-12-30 1-15</inkml:trace>
  <inkml:trace contextRef="#ctx0" brushRef="#br0" timeOffset="68020.2">16786 11880 471 0,'-82'-30'251'0,"23"9"-189"16,6 3 0-16,-1 0-27 0,-210-74 1 15,213 70 29-15,-45-29 1 0,7-10-42 0,21-14 1 16,10-6-22-16,16-4 1 16,10 1-3-16,18 3 0 0,6 0-7 0,10 9-1 15,9-1-2-15,26-1 0 0,27-12-23 16,100-56-22-16,67-15 44 15,-58 64 1-15,-13 18 9 0,26 6 0 16,8 6-1-16,13 13 1 0,11 5-3 16,26 6 0-16,11 7-38 0,12 22 1 0,4 10 7 15,8 13 1-15,5 8 17 0,14 20 1 16,45 33-6-16,155 121 12 16,-64 65 16-16,-199-96 0 0,-54-26 31 15,-44 10 0-15,-19-2 23 16,-35-10 0-16,-14-7-13 0,-33-26 0 0,-12-7-16 15,-19-16-1-15,-10-4 10 0,-15-14 0 16,-20 0 32-16,-76 10 7 0,-58-28-47 16,28-31 0-16,3-4-22 15,-27-12 1-15,-8-4-8 0,-31-7-1 0,-11-5-16 16,-24-9 1-16,-11-3-34 0,-30 4 0 16,-8 6 17-16,-12 15-1 0,2 3 4 15,14-3 0-15,13 3-33 0,32 0 0 0,15-2-58 16,43-7 2-16,23-9-209 15,37-27 1-15</inkml:trace>
  <inkml:trace contextRef="#ctx0" brushRef="#br0" timeOffset="70495.81">24456 10325 636 0,'2'24'332'0,"4"6"-267"16,-3 6 2-16,3-5-25 0,24 139 1 15,-23-139-24-15,5 25 0 0,-3-31-15 16,11 46 0-16,-3-35-6 0,-1-10 0 0,0-9-9 16,-8-14 1-16,23 8-23 0,-8-10 1 15,-11-8-11-15,0-3 0 0,30-36-6 0,4-56 44 16,-18-11 19 0,-10 17 34-16,-10 34-20 15,-5 39 2-15,6 20 18 16,0 2 0-16,5 11 1 0,-2 1 1 0,5 13-12 15,5 12 1-15,1-3 1 0,-1 1-1 16,10-7 38-16,43-2-40 16,-12-25-30-16,-10-14 1 0,-40-2-23 15,0-1 1-15,21-31-14 0,-20-7 0 16,-15 25-19-16,-4 1 1 0,-3 13-95 16,-2 4-113-16,-3-8 49 15,-13-7-1-15</inkml:trace>
  <inkml:trace contextRef="#ctx0" brushRef="#br0" timeOffset="70648.17">25448 10726 658 0,'-4'25'288'0,"1"-6"-276"0,0-3-1 0,-1-1-44 16,-2 17 0-16,-6 3-374 0</inkml:trace>
  <inkml:trace contextRef="#ctx0" brushRef="#br0" timeOffset="71032.17">25716 10355 698 0,'0'31'387'0,"0"-5"-299"0,1 4 1 16,1-5-26-16,5 112 2 0,-1-113-42 16,5 14 2-16,-9-42-19 0,13 57 1 0,0-27-9 15,-1-9 0-15,11-6-41 16,-5-10 1-16,-11-2-28 0,14-4 0 0,-14-4 46 15,25-17 0-15,-3-27 20 0,-13 10 0 16,-5-3 8-16,-1 1 1 0,-5 10 16 0,-2 7-1 16,-3 24-4-16,-1 1 2 0,4-7 20 15,-2 10-1-15,-3 10-5 0,6-7 1 0,-2 5-5 16,30 37 2-16,-12-19-14 0,3 1 2 16,4-8-15-16,18-2 0 0,-13-15-24 15,-16-2 2-15,14-6-25 0,-1-9 1 0,-4-5-24 16,-3-9-1-16,4-23-127 0,-19 6-175 15</inkml:trace>
  <inkml:trace contextRef="#ctx0" brushRef="#br0" timeOffset="71236.17">26543 10553 510 0,'0'8'333'0,"2"9"-138"0,-1-4-11 16,3-3-123-16,2 12 1 0,0-2-24 15,1-6-1-15,1 4-8 0,-3-4 0 16,-2 0-14-16,-1 1 0 0,-1-9-8 16,2 5 1-16,1-7-14 0,3 1 1 0,-6-10-27 15,5 9-1-15,22 5-5 0,1-12 0 16,19-10-47-16,1-4-257 16,-32 5 10-16,15-12 0 15</inkml:trace>
  <inkml:trace contextRef="#ctx0" brushRef="#br0" timeOffset="71623.37">27092 10237 568 0,'0'30'315'0,"1"-7"-216"0,1 2 1 16,-1-3-22-16,12 85-1 0,-9-89-40 0,7 6 0 15,-10-31-23-15,7 27 2 0,10 0-5 16,-5-11 0-16,-1-4-14 0,-3-3 0 0,5-4-18 16,5-6-1-16,10-28-11 0,11-41 24 15,-11 20 16 1,-6 16 2-16,-8 24 11 0,1 3 0 0,-7 12 40 15,8-1 0-15,-8 5 4 0,22 8 1 16,-20 2-24-16,27 21 1 0,-12-10-19 16,0 4 0-16,2-8-7 0,-1-5 0 15,18-1-4-15,-17-10 2 0,-15-6-22 16,12 0 1-16,-17-7-38 0,24-12 1 0,-17-4-54 16,8-18 0-16,-16 20-91 0,-4 0 0 15,-6 8-175-15,0-12 0 0</inkml:trace>
  <inkml:trace contextRef="#ctx0" brushRef="#br0" timeOffset="71839.87">27937 10292 765 0,'-18'0'288'0,"10"1"-234"0,3 3 0 16,2-2 66-16,1 0-48 16,2 0-59-16,0-2 1 0,3 3 0 15,-1-1 0-15,-2 3 11 0,0-1-1 16,3 5 2-16,14 38-1 0,-16-13 7 15,-1-2-21-15,0 0-13 16,0-2 1-16,0-10-21 0,0-4 0 16,0-12-19-16,0 6 0 0,0-9-44 0,-1 0-1 15,-1-5-49-15,-3 8 0 0,0-8-151 16,-28-2 0-16</inkml:trace>
  <inkml:trace contextRef="#ctx0" brushRef="#br0" timeOffset="72740.25">28871 10244 661 0,'0'42'356'0,"0"-3"-231"0,0-11-96 15,0-5 0-15,0 25-22 0,7 18 0 16,-1-57-5-16,-6-18 1 0,13 21-24 16,2-11 0-16,-8-5-36 0,10-5 0 0,2-9 11 15,15-24 1-15,-2-21 30 16,-12 14-1-16,0 0 19 0,-5 3 0 0,-1 9 17 15,0 7 0-15,0 9 36 0,6 9 43 16,-1 25 23 0,20 17-13-16,4 11-80 15,20 38 1-15,-48-65-17 0,14 15 1 16,-1-9-10-16,9 4 1 0,-26-23-10 16,10 3 0-16,-1-1-24 0,-3-3 0 0,-12-5-75 15,13-11-41-15,0-12 52 16,-8-1 0-16,-1-10-94 0,-4 31 104 15,-2 1 152 1,1 8 85-16,2-5-49 16,-10 19 1-16,5-9-11 15,5 6 1-15,19 60-38 0,-14-45 1 0,7-2-28 16,16 6 2-16,-8-25-4 0,51 9-18 16,-14-19-17-1,-11-7 0-15,-38 1-14 0,1-1 2 0,27-20-6 16,-16-9 1-16,-17 13 3 0,-6 3 2 15,-3 13 12-15,-1-10 1 0,-1 13 6 16,-4 2 1-16,-10-11 16 0,-13 11 1 0,8 12 2 16,-2 7 2-16,4 11-5 0,-5 20 0 15,15 10 5-15,4 11-14 16,8-36-22-16,3-5 0 16,3 28-50-16,4-15 1 0,16 8-298 0</inkml:trace>
  <inkml:trace contextRef="#ctx0" brushRef="#br0" timeOffset="73462.75">30657 10157 404 0,'-22'0'228'0,"10"10"-130"0,6 4 0 0,-1 3-19 15,-11 27 0-15,14-13-39 0,0-1 0 0,3-7-25 16,1-13 1-16,1-3-7 0,1 7 0 16,1-3-11-16,3-1 0 0,0-25-71 15,16 17-32-15,12-30 68 16,12-23 2-16,-11-12 21 0,-15 27 1 16,-5 6 11-16,2 2 1 0,-4 7 6 0,-4 9 1 15,-5 9 21-15,-1 2 0 16,10-4 9-16,-13 10 1 0,18-1 30 0,5 18-6 15,-3 0-46 1,-12-12 1-16,20 25-11 0,-5-19 0 16,-16-12-8-16,12 2 0 0,5-2-39 0,-15-3 1 15,-2-2-60-15,6-2 1 0,-7-3-97 16,13-10 0-16</inkml:trace>
  <inkml:trace contextRef="#ctx0" brushRef="#br0" timeOffset="73659.99">31128 10223 265 0,'3'12'284'0,"0"0"-166"0,-1 2 0 0,2-2-20 16,10 27 1-16,-5-16-26 0,4-1-1 15,-1-1-19-15,-1-2 1 0,-3 2 17 0,-1-3-25 16,-2 0-26 0,-4-5 2-16,-2-9-15 0,1-3 0 0,-5 7-29 15,1-14 0-15,-3 7-38 0,1-1 0 16,-51-11-159-16,-4-41-75 15,19-3 131-15,7 3 1 0</inkml:trace>
  <inkml:trace contextRef="#ctx0" brushRef="#br0" timeOffset="74292.49">31493 10111 645 0,'0'47'395'0,"0"-6"-214"16,0-17-109-16,4-3-1 0,14 65-36 15,-10-76 1-15,4 5-22 0,-2-15 0 16,6 5-33-16,13-2-1 0,-21-8-28 0,2-2 0 15,17-15 4-15,-1-21 1 0,-6 4 0 16,-6-1 1-16,-1 2 7 0,-5-1 0 0,2-18-10 16,2-19 37-16,-5 8 17 15,-3 49 2-15,3-17-4 16,-3 19 1-16,-1 15 6 0,0-7 1 0,6 5-3 16,-5 6 0-16,-5 3-9 0,5-3 0 15,0 0-1-15,0 3 0 0,1 1-3 0,5 6 0 16,27 31-19-16,-34-36-1 0,13 10-24 15,-13-13 1-15,4 4-173 0,1-2-132 16</inkml:trace>
  <inkml:trace contextRef="#ctx0" brushRef="#br0" timeOffset="74683.99">31938 9933 78 0,'-2'0'111'0,"2"-1"-66"16,0 0 1-16,-2 0-14 0,2 1 0 16,0-1-1-16,0 0 2 0,0-1 0 0,0 2 0 15,0 0 14-15,-3-2-35 16,3 1-13-16,0 1 0 0,-3-2-18 16,-1 1-20-16,-1 0 6 15,4 0 0-15,-5-2-2 0,2 3 1 16,1-1-1-16,3 1 1 0,-4-3 6 15,0 2 56-15,4 1-2 16,-1 0-1-16,1 0 146 0,-3 5 58 16,-1 4-120-1,-17 12 1-15,21 30-21 0,2-10 0 0,1-10 67 16,3 20 7-16,17 30-74 16,3-38-42-16,22-15-30 15,-22-27 0-15,-18-6-10 0,18-11 2 16,-17 4-17-16,3-15 1 0,7-23-12 15,-12 14 0-15,-5 17-20 0,1-20-1 0,0-1-35 16,-3 19 2-16,0-20-57 0,0-1 1 16,0 1-93-16,0 22 0 0</inkml:trace>
  <inkml:trace contextRef="#ctx0" brushRef="#br0" timeOffset="74907.99">32286 10158 778 0,'-4'59'438'0,"1"-26"-355"16,1-5 0-16,0-9-38 0,-2 72 1 16,4-79 17-16,15 9-19 15,4-27-50-15,7 6 0 0,7-26-15 16,3-19 6-16,13-41 13 16,-37 35 1-16,-12 20-11 0,0 5 2 15,-4 8-25-15,-3 12 2 0,-1 3-8 0,-17-12 1 16,-1 13-20-16,-4 2-1 0,1 1-79 15,-2 3 0-15,15-2-168 0,-32 4 2 16</inkml:trace>
  <inkml:trace contextRef="#ctx0" brushRef="#br0" timeOffset="76595.37">30266 11162 507 0,'2'12'307'0,"-1"-5"-221"16,1-2 1-16,0-1-21 0,-1 0 0 15,4 2-20-15,1-1 0 0,-3-10 10 16,31 10-28-16,-8-12-24 16,26-10 1-16,-13-6-3 0,16-13 1 15,-15 8-4-15,4-1 1 16,15-1-3-16,8 3-1 0,-1 12 13 15,-20 12 0-15,-12 5 34 16,0 4 1-16,-17 1 5 0,0 3 0 0,18 7-15 16,17 11 0-16,10-5-12 0,-18-10 1 15,4-6-9-15,1-3 0 0,-20-4-8 16,27-1 0-16,-26-6-4 0,30 0 1 0,3-5-4 16,39-8 1-16,-38 10 2 0,3 3 0 0,-7 5 7 15,-4 2 0-15,-30 1 5 0,26 3 1 16,0 0 8-16,-2 3-1 0,9 1 22 0,11-2-11 15,1-6-25 1,-40-5 1-16,72-7-6 0,-25-16 2 0,-39 6-19 16,10-11 2-16,-26 15-19 15,-3 2 2-15,-9 8-64 0,-8 8 0 0,-4-3-106 16,1 0-1-16,-11 3-183 0,1-2 0 0</inkml:trace>
  <inkml:trace contextRef="#ctx0" brushRef="#br0" timeOffset="77148.37">31372 11423 520 0,'-49'0'212'0,"12"0"-154"0,7 0 0 0,-4 0 12 16,-2 2-1-16,-37-2-10 0,4 0 1 0,-4 0-26 16,-40-3 1-16,-38-9-9 0,84-11 0 15,-11-10 34-15,-38-46-30 0,7-20-23 16,41 33 1-16,13 6-2 16,0-11 0-16,4-5-3 0,4-7 1 0,5-5 6 15,16-14 0-15,6-2-6 0,11 0 1 16,6 5-7-16,9 9 0 0,5 4-3 15,17-4 1-15,7-2 3 0,15-1 0 16,9-1-1-16,-1 6 1 0,5 8-3 16,2 6 1-16,2 3-1 0,5 6 0 0,2 4 0 15,3 4 0-15,6 2-4 0,6 5 1 16,6 6-1-16,5 5 0 0,6 6-17 16,5 15 1-16,8 4-5 0,12 11 2 0,2 6-6 15,0 10 0-15,-3 5-7 0,-4 21 0 0,23 22-8 16,78 59 36-1,-21 10 13-15,-94-30 2 0,-15 14 28 0,10 96 75 16,-37 32-48 0,-53-87 0-16,-8-21-11 0,-12 8 1 15,-5-5-2-15,-22-20 1 0,-21 11 63 0,-79 47-16 16,-41-13-68 0,43-67 0-16,11-22-19 0,-7-19 0 0,-7-9-24 15,-14-9 1-15,-37-1-115 0,-123-7-116 16,6-38-62-1,109-36 1-15</inkml:trace>
  <inkml:trace contextRef="#ctx0" brushRef="#br0" timeOffset="78756.39">30870 10138 107 0,'-1'-10'98'0,"1"5"-81"0,0 0 2 16,-2 2 12-16,2-1 1 0,0 1 19 15,0-4 1-15,0 12 57 0,0-8-35 16,0 1-62 0,0 1 0-16,0-2-19 0,0 0 0 0,-3 1-25 15,1-3 2-15,-2 4-51 0,-1-1 0 16</inkml:trace>
  <inkml:trace contextRef="#ctx0" brushRef="#br0" timeOffset="79259.89">30439 10163 168 0,'0'-3'115'0,"-2"-1"-102"0,2-2-1 15,-1-1-8-15,1 1 1 0,0-6-4 16,-2 0 0-16,2 0 0 0,2-8 1 0,-1 10 10 16,2-1-1-16,-1 8 4 0,-2 2 1 15,0 6 13-15,4-10 1 0,-1 2 21 0,0 3 1 16,0 4-1-16,4-1 0 0,-1 2-15 15,7 10-1-15,40 31 31 0,-24-10-1 16,0-4-39 0,4-9-1-16,6-11-5 0,-19-10 0 0,2 0-11 15,-13-4 2-15,3-3-16 0,20-11 1 16,-14-8-10-16,6-23 0 0,-9 14 7 16,-4-2 0-16,0 1 5 0,-4 3 0 0,0 6 2 15,-6 17 0-15,4-10-13 0,-5 14 0 16,1 3 19-16,-1-2 0 0,2 3 5 15,-2 7 1-15,3-6-2 0,2 6 1 0,-1 0 4 16,31 39 1-16,-24-29 2 0,2-3 0 16,3-3 21-16,7-3-9 0,1-1-23 15,0-7 0 1,-16-8-16-16,25-10 0 0,3-35-29 0,-4-10-42 16,-1-9 16-1,-11 14 0-15,-6 18-25 0,-4 5 0 0,-2 10-45 16,0 5 0-16</inkml:trace>
  <inkml:trace contextRef="#ctx0" brushRef="#br0" timeOffset="80380.24">24507 11261 199 0,'78'-13'152'0,"-6"3"-56"0,-4 2 0 0,6-1-36 15,301-34 0-15,-291 36-25 16,86-2 1-16,4 4 15 0,19 0 1 0,6 2 0 16,3 1 0-16,4 1-25 0,18-12 0 15,4 1 0-15,-6 2 0 0,1 0 4 16,12-7 1-16,-2-1-9 0,-8 5 1 0,-4-1-7 15,-3-10 2-15,-4 1-4 0,-15 4 0 16,-8 0-7-16,-16-2 2 0,-9 2-3 0,-30 8 0 16,7 2 10-16,25-6-1 15,-42 9-14-15,-69 6 0 0,-19 0-8 16,-18 0-1-16,-4 1-7 0,-22 1 1 16,14 1-44-16,-3 1 0 0,-8-2-68 15,-5-4-1-15,1 5-118 0,0-3 1 16</inkml:trace>
  <inkml:trace contextRef="#ctx0" brushRef="#br0" timeOffset="81223.19">27460 12784 682 0,'0'-37'246'0,"3"2"-236"15,0 3 0-15,4-4 2 0,23-155-1 16,-19 148-9-16,15-53 0 0,0-7-1 16,0-14 1-16,2 2-4 0,-4 9 0 0,0 9-3 15,-4 19 0-15,-4 9-15 0,-6 19 1 16,-7 8-22-16,-3 11 1 0,-3 19-23 15,-7 1 1-15,-2-10 22 0,-15-3 1 0,-12 11 29 16,13 9 0-16,2 2 14 16,14 2 0-16,-16 3 28 0,4 4 1 0,-12 12 44 15,-36 37-17-15,9-1-38 16,7-2 1-16,13-14-13 16,-1-1 0-16,2-5-11 0,10-6 0 0,9-11-54 15,15-12 1-15,0-2-70 0,3-4 1 16,-1-3-3-16,22-2 2 0,16-32 78 0,73-32 177 15,78-19-6 1,-52 39 0-16,-31 28-43 0,-13 18 1 0,-8 7-36 16,-7 11 1-16,-10 8-32 0,-15 17 2 15,-7 7-23-15,-16 2 0 0,-10 18-161 16,-8 15-211-16</inkml:trace>
  <inkml:trace contextRef="#ctx0" brushRef="#br0" timeOffset="90607.67">22542 11729 634 0,'-16'42'291'0,"2"17"-181"0,6 18-33 16,5-15-59-16,-17 221 2 0,21-248-9 15,7 28 1-15,3-8 0 0,4-20 1 16,3-10 3-16,-7-21 1 0,35 10 17 15,-25-25 0-15,-6-2-16 16,29-21 2-16,-34-6 6 16,-10-13 2-16,-10 38-16 0,-7-14 1 0,1 18-11 15,-31-27 0-15,-11 3-7 0,18 20 1 16,28 10-29-16,-14-7 2 0,0 0-90 0,23 11 1 16,0-2-220-16</inkml:trace>
  <inkml:trace contextRef="#ctx0" brushRef="#br0" timeOffset="90807.16">23229 11559 758 0,'0'2'394'0,"-3"34"-241"0,-8 22-54 16,1-6-82-16,-46 205 2 15,44-209-15-15,-7 50 0 0,-1 1-39 0,1-11 0 16,0-3-88-16,5-10 0 0,2-9-156 16,2-29 1-16</inkml:trace>
  <inkml:trace contextRef="#ctx0" brushRef="#br0" timeOffset="91079.67">23316 12028 744 0,'0'0'286'0,"0"0"-257"16,0 0-1-16,7-2-8 0,-4 1-1 16,10-2-13-16,13-5 0 0,19-2-2 15,-2 4 2-15,5 0-3 0,-21 4 0 0,24-2-1 16,-2 4 0-16,-6 8 2 0,-4 7 0 15,4 25 6-15,-22 40 1 0,-22-2 17 16,-3 6 0-16,-6 26-2 0,-22 62-27 16,-2-10-46-1,23-76 1-15,6-22-100 0,4-17 1 0</inkml:trace>
  <inkml:trace contextRef="#ctx0" brushRef="#br0" timeOffset="92771.66">23083 10971 177 0,'-4'5'125'0,"4"10"-86"16,0 2 0-16,0 11 6 0,0 27 1 16,19 234 3-16,-12-175-49 15,5 126-33-15,-9-77-1 0,0-25-25 16,-3-19 0-16,-2 7-160 0</inkml:trace>
  <inkml:trace contextRef="#ctx0" brushRef="#br0" timeOffset="93928.16">28405 13810 801 0,'49'-3'298'0,"-12"0"-278"16,0 1 1-16,-3-2 3 0,138-14-1 16,-140 13-5-16,31-7-1 0,-34 7-6 15,31-6 2-15,-5 0-12 0,-1 0 1 16,-6 1-30-16,-5 2 1 0,-8 2-43 15,-6 1 2-15,-9 0-15 0,-14 0 0 0,6-3-53 16,-4-1 2-16,-2-10-33 0,-7 1 1 16</inkml:trace>
  <inkml:trace contextRef="#ctx0" brushRef="#br0" timeOffset="94116.16">28729 12955 609 0,'0'59'330'0,"0"-22"-270"0,0-3 2 15,-2-1-33-15,-5 131 2 0,2-134-23 16,-4 30 1-16,-2 1-36 0,13-64-1 0,-17 84-82 16,8-34 1-16,-1-8-125 0,1-7 0 15</inkml:trace>
  <inkml:trace contextRef="#ctx0" brushRef="#br0" timeOffset="94415.66">28695 14047 657 0,'8'36'381'0,"-2"11"-208"0,2-12-111 16,-1-3 1-16,27 110-22 15,-25-123 1-15,11 16-15 0,1-9-1 0,0-8-4 16,2-10-1-16,-4-8 7 0,0 0-1 16,-14-7 4-16,0-1 1 0,5-17-6 15,-10-1 1-15,-6 10-13 0,-14-27 1 16,-4 19-9-16,-28-9 0 0,16 18-14 15,4 6 0-15,6 8-156 0,20 1-283 16</inkml:trace>
  <inkml:trace contextRef="#ctx0" brushRef="#br0" timeOffset="94911.94">30570 13462 738 0,'42'0'390'0,"27"-4"-221"16,14-7-102-16,-12 1-51 16,248-40 2-16,-273 40 1 0,36-12 2 15,-8 1-13-15,-10 5 1 0,-7 2-18 16,-16 2 0-16,-6 5-46 0,-17 0 0 15,-9 2-110-15,-9 5-1 0,-9-15-351 16</inkml:trace>
  <inkml:trace contextRef="#ctx0" brushRef="#br0" timeOffset="95119.94">30741 12690 551 0,'0'53'326'0,"0"4"-179"16,3 1-22-16,0-7-89 15,11 190 1-15,-8-204-35 0,7 35 1 16,3-1-42-16,4-1 2 0,-1-4-58 16,-1-17 0-16,-1-6-78 0,0-12 0 0,-1 7-197 15</inkml:trace>
  <inkml:trace contextRef="#ctx0" brushRef="#br0" timeOffset="95343.47">30845 13976 860 0,'0'0'310'0,"2"-3"-211"16,9-2 20-16,4-1-86 15,28-6 2-15,-3 3-19 16,4 4 1-16,-2-1-9 0,1 5 0 0,-24 1-3 16,14 0 0-16,-2 7-7 0,4 14 1 15,-12 32-49-15,-18-3 1 0,-3 19-55 0,-2 9 0 16,-3 22-333-16</inkml:trace>
  <inkml:trace contextRef="#ctx0" brushRef="#br0" timeOffset="97683.29">28832 15808 674 0,'2'35'320'0,"-1"-17"-265"16,2 0-1-16,-1-6-30 0,4 17 2 0,0-13-19 15,8 2 0-15,-2-15-12 0,2-1 1 16,-22-10-2-16,37 11 0 0,-16-15 11 0,-21 1 0 16,34-29 3-16,-26 13 1 0,-8-1-5 15,-5 3 0-15,-10 2-2 0,-6 1 1 0,-13 0-4 16,13 14 0-16,6 4-7 0,6 2 0 15,12 4-16-15,2-2 0 0,-1 4-39 16,-9 4-1-16,23-5-155 0,-7-3-159 16</inkml:trace>
  <inkml:trace contextRef="#ctx0" brushRef="#br0" timeOffset="97851.94">29202 15864 544 0,'-6'9'260'0,"3"1"-198"0,3-4 0 0,-3 2-1 16,0 7 2-16,3-8-36 0,-2 5 1 0,2-1-21 15,-2-3 1-15,2-16-27 0,0 13 0 16,0-5-71-16,-1 0 2 0,1-2-86 16,-3 5 1-16</inkml:trace>
  <inkml:trace contextRef="#ctx0" brushRef="#br0" timeOffset="98171.44">29371 15326 489 0,'0'0'298'0,"0"8"-193"0,0 3 0 15,0 7-21-15,0 3 0 0,3 53 23 16,8 169-39-16,-14-313-48 16,15 267 0-16,-4-138-10 15,1-14 0-15,2-4-5 0,4-12 1 0,-7-16-8 16,7 6 1-16,-1-3-19 0,-8-15-1 16,5 3-2-16,3-2 0 0,-24-19-6 0,35-21 7 15,-24-3-9 1,-5-9-1-16,-2 7-5 0,-2 11 0 15,2 22-37-15,-6-14 0 0,-4-2-49 0,10 20-1 16,3 2-26-16,-12-13 0 0</inkml:trace>
  <inkml:trace contextRef="#ctx0" brushRef="#br0" timeOffset="99111.16">29073 15548 149 0,'-9'-15'174'0,"1"8"-66"16,2 1 0-16,3 4-47 16,-8-9 0-16,8 17 37 0,-2 19-5 15,10 12-75-15,9 40-1 16,0-48-24-16,18 62 0 0,8-6-70 16,-11-30 2-16,-6-10-101 0,-6-5 0 0</inkml:trace>
  <inkml:trace contextRef="#ctx0" brushRef="#br0" timeOffset="99535.67">29185 16126 640 0,'-12'0'364'0,"6"5"-255"15,3 2-92-15,0-1 1 16,-4 9-19-16,4 2 1 0,3 4-91 15,0 11 0-15,0-24-163 0,0-2 1 0</inkml:trace>
  <inkml:trace contextRef="#ctx0" brushRef="#br0" timeOffset="101075.7">32661 14895 606 0,'-48'37'308'0,"21"-6"-228"16,4 0 2-16,4 0-6 0,-83 125 0 0,86-125-30 15,-23 29 0-15,-2 4-22 0,4 1-1 16,0 3-11-16,3-5 2 0,1 1-7 0,3-8 0 15,8-6-5-15,-1-7 0 0,7-10-11 16,3-6 1-16,6-6-81 0,3-7-109 16,4-20-8-1,-2 1 1-15,4-19-240 0</inkml:trace>
  <inkml:trace contextRef="#ctx0" brushRef="#br0" timeOffset="101263.7">32123 15069 337 0,'0'-11'216'0,"0"7"-135"0,0 2 0 0,0 7-12 16,0-2 0-16,0 0-16 0,0 4 0 0,4 17 29 16,3 16-9-16,2-9-49 15,1-5 1-15,6 10-13 0,-6-27 1 16,-7-6-5-16,5 1-1 16,7 0-13-16,-26-8 0 0,19 4-26 0,-4 1 1 15,-4-2-42-15,5-3 0 0,-2 1-65 16,0 1 1-16,-1-3-33 0,-1 1 0 0</inkml:trace>
  <inkml:trace contextRef="#ctx0" brushRef="#br0" timeOffset="101712.2">32220 15199 373 0,'0'10'189'0,"3"-4"-124"0,-3 0 0 0,2-3-5 0,1 0 1 15,3 3-36-15,-5-5 2 0,-5-12-5 16,7 11 1-16,0-4 8 0,-2-4 2 0,12-33 18 15,-24 12-2-15,-15-14-27 16,-2 16 0-16,-12 8-17 0,17 17 0 16,12 2-11-16,-8 0 1 0,11 4-7 15,-9 5 0-15,-2 15-58 0,9 15 0 0,9-25-140 16,-4 12 1-16</inkml:trace>
  <inkml:trace contextRef="#ctx0" brushRef="#br0" timeOffset="101991.7">32587 15697 642 0,'0'0'253'0,"0"3"-213"0,0-1 0 15,2 0 3-15,-1-4 1 0,1 2-23 0,0 2 1 16,1-4 2-16,2 0 2 0,-1-5 19 16,-1 1 1-16,32-34 11 0,-44 9-39 15,-10 3-15-15,-5 0 1 16,-8 8-9-16,-15 9 0 0,29 11-34 0,-16 0 2 16,-18 0-61-16,37 0 0 0,-18 0-84 15,17 0-1-15</inkml:trace>
  <inkml:trace contextRef="#ctx0" brushRef="#br0" timeOffset="102413.2">31053 15529 562 0,'3'18'224'0,"-3"3"-202"0,4 4 1 15,-4-2-3-15,3 95 2 0,-3-95-15 16,0 14 0-16,0-38-27 0,0 19-1 15,0 17-75-15,0-4 1 0,0 11-49 16,2-35 1-16</inkml:trace>
  <inkml:trace contextRef="#ctx0" brushRef="#br0" timeOffset="102730.7">31274 15497 596 0,'15'4'293'0,"2"22"-165"15,0 9 13-15,-2-1-20 16,51 131-12 0,-59-139-59-16,-6 0 1 0,-4-2 14 15,-9-10-39-15,-5-4-46 16,-34 18-69 0,-22-13 12-16,51-15 0 0,-19-5-46 15,24-5 0-15,-17-6-48 0,-11-24 2 16,1-34-60-16,18 9 85 0,14 9 106 15,5 23 1-15,14 19 35 16,0 2 1-16,2 6 40 0,2-1 1 0,29-11 102 16,32-3-26-16,-15 9-95 15,-8 2 0-15,-31 7-19 16,19-5 1-16,-3 1-44 0,-1 2 0 16,-3-1-58-16,-4 0 0 0</inkml:trace>
  <inkml:trace contextRef="#ctx0" brushRef="#br0" timeOffset="112647.5">28460 16762 722 0,'81'-1'232'0,"-18"1"-286"0,-3 0 2 16,3-5-35-16,245-14 1 0,-244 13-37 0,59 0 1 15</inkml:trace>
  <inkml:trace contextRef="#ctx0" brushRef="#br0" timeOffset="113131.6">31356 16382 441 0,'19'-2'182'0,"0"1"-150"16,6-1 2-16,16 2 48 16,220-5-31-16,-190 5-38 15,33 0 0-15,-18-2-2 0,3-3 0 0,4-3-4 16,0-1 1-16,5-1-6 0,-6 1 1 16,-1-2-18-16,-9 2 1 0,7-3-89 0,29-12-116 15,-21-5-103 1</inkml:trace>
  <inkml:trace contextRef="#ctx0" brushRef="#br0" timeOffset="124071.95">15509 15979 508 0,'-38'0'214'0,"22"0"-180"16,7 0 25-16,2 0-26 15,2 0 1-15,-12 0-8 0,15 0 0 16,0 0-12-16,12 0 1 0,-10 0-4 16,-3 0 0-16,6-2 9 0,5 0-5 15,-3-1-10 1,1 3 0-16,49-25 1 0,-32 21 0 0,0 0 3 15,-9 3 0-15,25-3 4 0,-13 4 0 16,1 0 9-16,-1 0 0 0,-15 0 6 16,15 2-1-16,10 3 2 0,-14-2 0 0,9 3 23 15,6 3-10-15,-19-6-28 16,19 3 0-16,3-2 19 0,-2-1 0 16,2-3-6-16,2 0 1 0,-1-3 28 15,62-7-7-15,-21 3-33 16,-7 0 2-16,-3 1-10 0,-15 3 1 15,-20 2-6-15,0 1 1 0,-7 0-6 16,-3 0 1-16,0 3-89 0,-1 0-157 16,-6 0-59-1,-15 0 0-15</inkml:trace>
  <inkml:trace contextRef="#ctx0" brushRef="#br0" timeOffset="126072.26">13462 15836 136 0,'17'-8'107'0,"-6"0"-77"0,0 4 1 0,2-1-3 16,26-12 2-16,-13 12 2 0,3 2 0 15,-3-2 17-15,1 5 1 0,3 0 2 16,2 0 1-16,-2 3-1 0,-15 0 0 0,37 1-7 16,-17 5 1-16,-15-5-9 0,18 4 0 15,1-1-9-15,21 3 1 0,-42-10-8 0,22 2 1 16,2 0 2-16,10-6-12 15,-26 3-10-15,48-11 0 0,-27 3-3 16,11-10 1-16,-27 7-8 0,-4 2 1 16,-4 3-40-16,-5 4 1 0,-12 2-92 15,-1 0 0-15</inkml:trace>
  <inkml:trace contextRef="#ctx0" brushRef="#br0" timeOffset="130459.66">25508 15824 502 0,'-24'-8'189'0,"14"1"-167"0,3 6 2 0,0-2 41 16,-6-1 2-16,11 4-18 15,-2-1 0-15,11 2 1 0,-3-1 1 0,1 0-5 16,20 0 0-16,15 1-21 0,37 2 2 15,-40-1-18-15,39 2 1 0,10 1-6 0,102 3 2 16,-87-3-4-16,-9 0 1 0,-1 5-17 16,-10-2 2-16,-7-1-49 0,-9 2 1 0,-9-1-85 15,-11-7 1-15,-49-3-128 0,43 2 0 16</inkml:trace>
  <inkml:trace contextRef="#ctx0" brushRef="#br0" timeOffset="130899.72">23879 16087 455 0,'0'-3'216'0,"18"0"-114"0,13 3 40 16,21-4-48-16,249-24-65 15,-220 18-26 1,39-6 1-16,-18 8-31 0,0-2 0 0,-8 2-112 15,-8 0 0-15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3:05:16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8551 6549 493 0,'3'0'190'0,"10"1"-177"16,4 1 0-16,20 2 18 0,208 14 2 15,-168-13-17 1,43-2 0-16,-14 0 1 0,-9 1-1 16,1 1 27-16,-1 1 0 0,15 4 40 15,59-3-32-15,-18-3-30 16,-78-2 1-16,-20 4-3 0,-11-2 1 16,-6-1-5-16,-9-1 0 0,-35-2-2 15,29 3 1-15,-17-2-3 0,-3-1 0 0,10 1 3 16,-3 2 2-16,-25-4-14 0,20 2 1 15,-1-1-53-15,-4 0 1 0,3 1-109 0,-6-1 1 16</inkml:trace>
  <inkml:trace contextRef="#ctx0" brushRef="#br0" timeOffset="1080">13915 6368 401 0,'-18'0'158'0,"15"0"-119"0,3 0 0 0,12 0 36 15,3 0 2-15,14 0-28 0,22 0 1 16,21 0-30-16,22 0-1 0,81-2-3 0,137-4 1 15,-114-4 1-15,20-2 0 0,51-9-4 16,161-29-11-16,-21 23 2 16,-175 17 0-16,-46 1-2 15,-15-9 0-15,-10 0-1 0,-23 1 0 0,-10 4-1 16,-33 7 0-16,-12 4-2 0,-27-1 0 16,-9 1-21-16,-23 2 0 0,-37 0-115 15,29-1 1-15</inkml:trace>
  <inkml:trace contextRef="#ctx0" brushRef="#br0" timeOffset="1491.49">14147 6902 461 0,'-32'0'200'0,"10"4"-136"0,7-1 0 16,4 2-4-16,-21 6 2 0,41-8 63 15,23 0-43-15,39 2-56 16,23-6-1-16,179-16 5 0,-80-10-1 16,18-2-12-16,27-5-1 0,45-8-3 15,162-26-3-15,-12-4-7 16,-198 32-1-16,-53 9 0 0,-23 8 1 16,-16 2-5-16,-26 7 1 0,-14 5-13 0,-28 1 2 15,-12 3-28-15,-26 0 1 0,-11 3-18 16,-26 2 0-16,1 0-70 0,1 0 1 15,-10 0-65-15,-1 0 1 0</inkml:trace>
  <inkml:trace contextRef="#ctx0" brushRef="#br0" timeOffset="10607.88">25722 6203 565 0,'-6'-7'164'0,"10"2"-172"15,1 4 0-15,13-1 8 0,14-2 0 0,128-3 3 16,-108 5-1-16,87 2 27 16,134 2 6-16,80-1-35 15,-104-1 1-15,-28 0-32 0,8-4 2 16,0 2 28-16,-25 2 1 0,28 3 31 16,98-3-21-16,-53 0-10 15,-131 0 0-15,-31 0 0 0,-21 0 0 16,-10 0-62-16,-24 3 1 0,-14 2-119 0,-26-5 1 15</inkml:trace>
  <inkml:trace contextRef="#ctx0" brushRef="#br0" timeOffset="12916.41">3010 7415 235 0,'40'0'215'0,"-2"0"-150"15,4 0 1-15,5 0-25 0,4 0 0 16,101-4-26-16,154-5 0 0,-233 6-7 15,87-7 1-15,9 2 5 0,6-2-1 0,39-1 3 16,139-8-6-16,-7 14-17 16,-133 5 1-16,-38 0-49 15,-14 0 0-15,-7 0-88 0,-26 0 0 0</inkml:trace>
  <inkml:trace contextRef="#ctx0" brushRef="#br0" timeOffset="15265.14">5848 9237 256 0,'0'0'95'0,"0"0"-82"0,0 0 0 16,10 0 101-16,9-4-3 15,20-7-82-15,32-12-1 0,8-27-16 16,-23 14 0-16,5-1-8 0,-1 3 0 16,1 6-3-16,1 2 0 0,-1 9 2 15,-1 2 0-15,1 6 17 0,1 5 0 0,18 4 24 16,19 3 3-16,5 16-28 16,-46 4 2-16,-10 0-6 0,-25-15 0 15,46 18 2-15,-20-11-1 0,3-7-1 16,2-4 1-16,8-2-9 0,-27 0 0 15,0-7-3-15,33-1 1 0,2-4-4 0,39-18 0 16,1-6-2-16,-32 18 0 16,-4 6 1-16,2 6 0 0,0 4 3 0,-6 0 0 15,10 5 9-15,32 15 7 16,-12-3-7-16,-37-15 2 0,-8 1-6 16,2-3 1-16,2-5-6 0,5-13 1 15,5-4-4-15,-29 6 1 0,80-22-1 16,-36 15 0-16,3 10-2 0,-6 10 1 0,-3 3 2 15,-6 0 1-15,-3 3 4 0,-4 14 0 16,-4 4 1-16,-1-6 1 0,5 0 1 16,-26-18 1-16,71 6-5 0,-29-7 1 0,5-7-4 15,9-24 1-15,2-5 1 16,3 2 1-16,0 4 28 0,6 5 1 0,-2 6 18 0,-7 9 1 16,-3 3-13-16,-10 7 1 15,-1 2-8-15,-6 2 0 0,1 0-13 0,-9-2-1 16,-1 1-11-16,-3-2 1 0,3 0-10 15,0-4 0-15,0-1-56 0,-73 9 1 0,66-10-97 16,24-1 1-16,-47-3-230 0,-1-15 1 16</inkml:trace>
  <inkml:trace contextRef="#ctx0" brushRef="#br0" timeOffset="24759.86">15130 11698 182 0,'6'0'134'0,"0"0"-104"15,0 0-1-15,-1 0 1 0,3 0 1 16,16 1 22-16,-7-1-29 16,26 1-22-16,15 2 1 0,-13-2-2 15,-25-1 0-15,23 2-5 0,0-2 1 16,0 0-29-16,3 1-1 0,-1 1-42 0,-1 0 2 15,7 4-55-15,44 7 216 16,-14-1-31-16,5-3 1 0,34-3-11 16,-44-6 0-16,3-2-15 0,5-9 1 15,0 1-23-15,-12 5 0 0,-1 2-7 16,-8-4 0-16,-2 3-2 0,-38 1 0 16,0 2-1-16,26-1 0 0,-4-1-1 15,-2 3 0-15,-5-2-10 0,-1 2 1 0,6 0-21 16,-18 0 7-16,18 0 12 15,-6 0 1-15,-4 0-20 16,0 0-1-16,-3 0-137 0</inkml:trace>
  <inkml:trace contextRef="#ctx0" brushRef="#br0" timeOffset="25383.78">13694 11779 188 0,'-15'-7'189'16,"4"-1"-53"-16,3 3-41 15,2 3-74-15,-3-4-1 16,7 4-11-16,-3-1 2 0,16 8 9 16,-12-10 0-16,17 2 52 0,54-17-20 15,-25 16-37-15,85-9 1 16,-34 6-9-16,37 2 0 0,-43 2-4 0,2-1 0 16,1 2-4-16,-9 2 1 15,-4 0-2-15,-11 0 1 0,-5 0-4 0,-19 0 0 16,-54 0-20-16,28 0 1 0,13 1-40 15,6 0 2-15,-32-1-121 0,-3 1-107 16,8 2 156 0</inkml:trace>
  <inkml:trace contextRef="#ctx0" brushRef="#br0" timeOffset="26120.19">22649 11457 210 0,'92'-20'-62'0,"-32"13"-34"16</inkml:trace>
  <inkml:trace contextRef="#ctx0" brushRef="#br0" timeOffset="26183.69">23372 11380 198 0,'77'-4'102'0,"-31"3"-92"0,-11 1 0 0,-6 0-9 16,105 4 0-16,-117-3-109 0</inkml:trace>
  <inkml:trace contextRef="#ctx0" brushRef="#br0" timeOffset="26779.66">20205 11682 210 0,'0'-10'129'0,"3"4"-77"0,1 0 1 0,7 4 33 15,18-8 0-15,97 9 70 0,-60 1-89 16,-43 1-58-1,229 4 1-15,-146-1-23 0,3-1 1 0,0 3 0 16,-5-1 1-16,-4 2 8 0,-12 9 1 16,-9-1-56-16,-8-12 0 0,-3 0-78 15,-14-3 0-15</inkml:trace>
  <inkml:trace contextRef="#ctx0" brushRef="#br0" timeOffset="27380.15">22181 11471 217 0,'-6'-13'150'0,"3"5"-101"0,2 5 0 15,1-2-1-15,-2 0 0 0,0-3-2 16,2 5 0-16,5 10-5 0,-2-11 1 0,3 3-7 16,21-9 0-16,14 13-14 0,-1 2 0 15,-14-1-14-15,20 4 1 0,14 0-7 0,5-4 1 16,11 1 1-16,95-3 1 0,-73-2-33 16,0 0 2-16,-1-2-55 0,-6-10 0 15,-3 4 38-15,-7-1 0 0,-5 4 36 0,-11 3 0 16,-8 2 6-16,-10 0 1 15,-45 0-30-15,52 0-43 0,-13 0 7 16,-27 0 2-16</inkml:trace>
  <inkml:trace contextRef="#ctx0" brushRef="#br0" timeOffset="42295.84">7361 13810 116 0,'0'-12'144'15,"0"5"-64"-15,0-1 0 0,0 5 5 0,0 2 0 16,-1-2 65-16,-1-3-32 16,2 11-80-16,0-5 1 15,0-2-20-15,0 2-1 0,0 0-14 16,-1 0 0-16,1 0 2 0,0 0 1 0,3 0 10 16,8-3-9-16,11-9-7 15,34-10 0-15,11-13-2 16,-18 12 0-16,1 2 1 0,5 4 0 0,6 5 0 15,4 2 1-15,4 6-1 0,1-1 1 16,-36 5-1-16,32 0 1 0,-35 4 1 16,-3-1 0-16,59 7 0 0,-36-2 1 0,23 10 5 15,-28-11 2-15,1-2 1 0,1-4 1 16,-22-3 1-16,25-4 2 0,4-1 2 16,-2-5 0-16,34-11 7 0,4-7-1 15,-25 9 4-15,1-1 0 0,13-1 15 0,30-5-10 16,-3-6-22-1,-47 12 0-15,-12 3-6 0,-3 3 1 0,-3 0-7 16,1-2 1-16,8-1-70 0,8-4-108 16,3-1-141-1,-19-3-223-15,-8 15 410 16</inkml:trace>
  <inkml:trace contextRef="#ctx0" brushRef="#br0" timeOffset="50368.43">21278 13755 223 0,'0'-3'134'0,"0"1"-87"0,0 3 1 16,0-1 20-16,0 0 1 0,0 0-13 16,0 0 1-16,0-1 10 0,0 1-34 15,0 0-23 1,0 0 0-16,0 0-2 0,0 0 0 0,0 0 0 15,0 0 1-15,0 0-4 0,0 0 0 16,0 0-1-16,0 0 0 0,0 0-2 0,2 0 1 16,-2 0-3-16,0-2 1 0,3 1-1 15,-2-1 0-15,1 0 0 0,1-1 0 16,0 2 1-16,3-2 1 0,-3 0-1 0,2 0 0 16,-1 0 6-16,0 1 0 0,-3 2 6 15,9-4-1-15,-3 2 4 0,-3-1 1 0,52-17-1 16,-44 21 1-16,14 5 19 15,3 0-4-15,-16-3-18 16,30 4 1-16,-18-5-5 0,-3-2 0 16,-10-3-5-16,10-1 0 0,11-5-1 15,-11-2 1-15,-2 0-4 0,1-1 1 0,-3-2-3 16,11-6 0-16,-20 13-3 0,11-2 0 16,-1 2 4-16,1 2 1 0,3 3 1 15,1 0 1-15,-10 2 1 0,11 0 1 0,16 2 0 16,-27 0 1-16,27 5 0 0,-15-1 0 15,-15-2 0-15,30 3 0 0,-16-3-3 0,0-3 1 16,1 0-2-16,0-1 1 16,-10-1-1-16,13-4 1 0,5-1-2 0,19-12 0 15,-10-1-4-15,17-10 1 0,-17 15 2 16,-3 4 0-16,-1 5 5 0,-20 5 1 0,20 0 4 16,-19 3 1-16,17 2-1 0,1 1 1 15,2 3-3-15,12 9-1 0,-17-7-1 16,-7 1 0-16,10-6 7 0,7 0-5 15,2-4-7-15,0-2 1 16,-27-3-5-16,23-4 2 0,-6 2-1 16,4-3 1-16,1 0 2 0,-1 2 1 0,2 6 0 15,-1 2 2-15,-23 3 0 0,40 5 0 16,-1 13 2-16,-21-6 0 0,-2 1 2 16,19 5 0-16,-20-16 0 0,1 0 2 15,1-3-6-15,-18-4 0 0,16 2-3 0,-16-2 0 16,19 0 16-16,3-2 2 0,-20 0-3 15,43 0 1-15,-20 0 10 0,2-1 0 0,-18 6 27 16,56 1-10-16,-23 6-31 16,3 1 1-16,-2 0-5 15,22 0 0-15,-33-5-2 0,0-5 0 0,-27-1-1 16,25 0 1-16,-2 0-3 0,-3 0 0 16,-3 0-3-16,-23 0 1 0,18 0-2 15,-4 0 1-15,-4 0-8 0,-2 0 0 0,-17 2-70 16,21-1-86-1,-24-1 1-15,7 1-1 0</inkml:trace>
  <inkml:trace contextRef="#ctx0" brushRef="#br0" timeOffset="52032.38">22166 14141 266 0,'-2'23'133'0,"1"-4"-114"0,1-1 1 0,-3 2-15 16,-9 82 1-16,9-81-3 16,-5 9 1-16,8-33-2 0,-15 50 1 0,5-18-2 15,-2-1 0-15,-2 2-2 0,0-1 1 16,2-13 1-16,-22 32 1 0,-14 6-2 16,10-17 1-16,-3 3-1 0,-1 0 0 0,-2 0-3 15,1 3 0-15,-5-4-1 0,-3-3 1 16,1-6 2-16,-4-1 1 0,2-7 1 0,-1-4 1 15,-5-6 2-15,1 0 0 0,-1-5 2 16,-3-5 0-16,17-6 22 0,-86-15 8 16,32-26-24-16,42 6 0 15,10 5-8-15,3-2 1 0,2-7-3 16,-1-1 0-16,2-4 0 0,3 3 1 16,1 3-2-16,2 2 1 0,-1 2-3 15,-1-1 1-15,-1 1 0 0,-1 3 0 0,-5 3 0 16,3 4 0-16,0 2 1 0,-3 0 1 15,-3 0-28-15,-3-1 2 0,0-1 17 16,6 1 0-16,6 4 7 0,-2 5 2 0,4 4-2 16,3-5 0-16,4-2 1 0,2 2 1 15,-3-9-8-15,-3-4-5 0,1-1 7 16,8 8 0-16,5 7 3 16,5 2 1-16,1 1 0 0,3 7 0 0,4 0 0 15,-6-8 0-15,-5-6 1 0,8 9 1 16,0 1 3-16,5 8 1 0,-6-14-3 15,6 13 1-15,-3-7 7 0,4 9-1 16,-3-4 10-16,4 4 2 0,5 13-6 16,-5-14 1-16,-1 1-10 0,1 1 0 0,1 1-6 15,-2 1 0-15,1-1 1 0,-1 0 0 16,1 1-1-16,-2-2 1 0,-3 0-1 16,3 0 0-16,1 6 1 0,-4 0 0 0,1 2-2 15,-7 5 1-15,-31 25-1 0,28-13 0 16,-4 11 1-16,2-9 1 0,2-1-3 0,-2-1 1 15,3-3-3-15,-1-2 0 0,12-12-17 16,-2-4-1-16,-6 7-80 0,2-6-93 16,5-9 9-1</inkml:trace>
  <inkml:trace contextRef="#ctx0" brushRef="#br0" timeOffset="52182.88">19474 13860 182 0,'24'-16'183'0,"-4"6"-90"0,-3 3 1 15,3 3-4-15,83-12 1 0,-77 16-16 16,23 0 2-16,-46 1-24 0,49 1 1 0,7 4-9 16,39 15-37-16,-37-1-40 15,16 17-1-15,-52-6-203 0,-8 2-280 16,-8 11 379 0</inkml:trace>
  <inkml:trace contextRef="#ctx0" brushRef="#br0" timeOffset="59212.06">11419 13561 101 0,'0'3'150'0,"3"-4"-109"0,-1 1 1 0,6 0-14 16,-1 0 1-16,1-2-7 0,13 0 2 16,2 1-6-16,-4 1 0 0,-1 0 22 0,2 0-2 15,1 0-20 1,-2 0 2-16,4 0-11 16,-9 0 1-16,1 0-6 0,-2 0 1 0,0 0-1 15,1 0-1-15,-6 0 4 0,3-3 0 16,7 1-4-16,-6 0 1 0,-1 1-1 0,1-2 1 15,-2 2 0-15,1 1 0 0,0 0 4 16,0 0 0-16,0 0 1 0,0 0 0 0,1 0 3 16,2 0 1-16,1 1 15 0,21 4 1 15,-9-2-19 1,3 3 0-16,-21-4-3 0,17 1 1 0,11 2-5 16,-9-5 1-16,1 0 6 0,3 0 0 15,3 0-3-15,-13 0 1 0,-1 0-5 16,19 0 1-16,22 1-2 0,-21 2 1 15,-1 1-2-15,-2 2 1 0,1 2 0 16,0-1 1-16,-3 0-2 0,1-4 0 0,-2 2 2 16,1-4 1-16,-1 1-1 0,-3-2 1 15,5 0-2-15,-2 0 1 0,-19 0-3 0,37-3 1 16,-17-2-1-16,1 0 1 0,1 0-1 16,2 2 1-16,-2 2-1 0,2 0 0 0,-20 3 0 15,37 2 0-15,-22 5 0 0,4 2 0 16,11 9 0-16,-16-5 0 0,17 4 2 15,-21-7 0-15,3 1 2 0,1-5-1 0,1 0 2 16,-1 1 1-16,-14-5-2 16,17 2 1-16,3-2 1 0,-19-4 0 0,21 0-1 15,5 0 1-15,-23-3-2 0,49-6-1 16,-24 1-2-16,-1-2 0 0,24-5 1 16,-23 5 0-16,0 4 0 0,-1 2 0 0,-24 4 3 15,25 1 0-15,-2 8 1 0,3 3 1 16,29 21 10-16,25 11-3 0,-27-19-3 15,-9-15 1-15,-13-8-3 16,0-1-1-16,5-7-5 0,1-3 0 0,-59 5-2 16,64-12 0-16,32-10-1 0,6-6 1 15,-33 15-1-15,-6 3 0 0,-1 7-3 16,-2 2 1-16,-5 5 0 0,-33 0 0 0,2 8-45 16,27 0-183-1,-14 1-301-15</inkml:trace>
  <inkml:trace contextRef="#ctx0" brushRef="#br0" timeOffset="60027.68">14809 14101 219 0,'-39'23'100'0,"12"-6"-78"0,1 0 0 15,-2-4 7-15,-113 50-1 0,110-53-12 16,-29 7 0-16,3-3-13 0,-3-5 0 15,2-4-3-15,-3-1 1 0,30-3-5 16,2-1 1-16,-31-3-16 0,29-2 0 0,-56-8-23 16,1-16 0-16,-11-18-76 15</inkml:trace>
  <inkml:trace contextRef="#ctx0" brushRef="#br0" timeOffset="60255.67">13030 13787 118 0,'-7'-5'97'0,"2"2"-88"16,0-1 0-16,1 2-9 0,2 2 0 0,6 0-2 15,-4 2 1-15,-2-4-1 16,0 2 1-16,2 2 3 0,0-1 0 0,0 5 12 16,-7 8 0-16,7 12 3 0,0-4 1 15,-3 14-8-15,-4-10 1 0,1-11 3 16,-11 26 1-16,2-13-10 0,-7-4 1 0,-8 8-7 15,11-15 1-15,4-4-13 0,0-1-1 16,7-10-66-16</inkml:trace>
  <inkml:trace contextRef="#ctx0" brushRef="#br0" timeOffset="60415.67">12841 13903 98 0,'11'-3'106'0,"1"1"-61"16,-2 2 0-16,-1-1-3 15,12-1 0-15,1 7-4 0,0 1 1 0,20 12 0 16,-9 5-25-16,20 10-20 16,-31-15 1-16,-7-5-51 15,-4-2 1-15,-5-3-149 0</inkml:trace>
  <inkml:trace contextRef="#ctx0" brushRef="#br0" timeOffset="60708.18">13175 13905 186 0,'-5'-10'109'0,"2"6"-86"0,-1 2 1 0,4-1 21 15,0 3 0-15,0-3 17 0,4 2 1 16,4 5-2-16,24-4 1 0,25 20 16 0,50 31-48 16,-10-8-23-1,-12-6 0-15,-15-16-4 0,4-7 0 0,3-6-3 16,1 1 2-16,1 0-6 16,-5 1 1-16,-3 0-65 0,-9-9 0 0,-7 0-68 15,-34 5 0-15</inkml:trace>
  <inkml:trace contextRef="#ctx0" brushRef="#br0" timeOffset="74456.1">13026 14936 130 0,'0'0'136'0,"0"0"-87"15,0 0 0-15,0 0 75 0,0 0 20 16,0 0-8-16,0 1-26 15,0-1-86 1,0 0 2-16,-3 0-14 0,-1 1 1 0,4-3-9 16,-3-3 1-16,-4-3-6 0,-28-28 1 15,25 7-7-15,1-9-1 0,-2 0-12 0,1-8 1 16,2-1 2-16,-4 1 1 0,1 1 10 16,1 2 0-16,-2 2 4 0,3 4 1 0,-2 3 1 15,1 4 0-15,-3 3 2 0,1 4 0 16,1 5 2-16,0 4 1 15,8 10-2-15,-7-5 0 0,-3 0-7 0,17 16 0 16,-4-5 3-16,-7-2 0 0,1 7 1 16,-3 8 1-16,-29 27-1 0,27-4 1 0,-4 3 1 15,-6 25 0-15,8-25-2 0,-3-5 1 16,3-8-16-16,2-6 0 0,-1-7-49 16,4-12-137-16,2-4 78 15,-7 1 2-15</inkml:trace>
  <inkml:trace contextRef="#ctx0" brushRef="#br0" timeOffset="74636.1">12565 14295 167 0,'20'-13'172'0,"2"6"0"15,4 3 5-15,-7 5-105 16,88 9 1-16,-91-1-19 0,15 8 0 16,-8-2 13-16,41 26-32 15,-19-11-24-15,-16-6-1 0,-7-9-6 16,-14-6 1-16,14 10-2 0,-11-7 0 15,0 1-19-15,-7-10 1 0,0-1-54 16,-4 1 2-16,0-4-128 0,0 1 0 0</inkml:trace>
  <inkml:trace contextRef="#ctx0" brushRef="#br0" timeOffset="76023.82">22171 13873 90 0,'-8'-23'77'0,"5"11"-61"0,-2 2 1 0,2 2-2 15,-4-11 1-15,2 10-3 0,2 1-1 16,1 4-9-16,7 17 0 0,-8-19 6 16,3 6 1-16,0 4 9 0,0-2 0 0,-7 7-8 15,12 25 2-15,0 2-8 0,10 28 1 16,-10-38-5-16,12 53 1 0,-8-24-1 15,0 0 0-15,-3-3-8 0,-3-2 0 0,-3-26-8 16,0 23 1-16,-3-2 9 16,-5 0 0-16,-13 22-69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0:30:30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11702 8868 321 0,'8'31'216'0,"-5"-15"-171"0,4-2 0 0,-1-4 36 15,10 23 2-15,-1-22-14 0,-3-4 0 0,18-1 22 16,-14-12-6-16,-5-2-42 16,15-5 1-16,10-19 30 15,-17-17-20-15,-12 17-36 16,-7 2-1-16,0 21-7 16,-7-11 0-16,2 12-5 0,-13-19 1 0,-1 10-4 15,-17-6 1-15,10 16 9 0,2 3 1 16,13 4-9-16,-10 0 1 0,10 4-6 15,-8 2 0-15,-4 12-22 0,11 4 0 0,-4 14-48 16,13-9-1-16,3-18-50 0,-1 15-1 16,-1-9-379-16</inkml:trace>
  <inkml:trace contextRef="#ctx0" brushRef="#br0" timeOffset="291.98">12086 8824 320 0,'17'21'252'0,"-6"-1"-79"16,4-6-77-16,-6-6-52 16,23 22 1-16,-3-25-10 0,-9-6 1 15,-4-12 1-15,11-14-7 0,9-35-16 16,-26 20 2-16,-13 16-2 15,-4 0 1-15,-1 16-8 0,-4-1 0 16,-10-8 9-16,-16-10-1 0,-7 9-6 16,16 15 2-16,17 5-20 0,-13 0 1 0,4 2-22 15,15 3-1-15,-16 5-55 0,15 2 0 16,3-2-75-16,8-14 0 0,-4 4-275 16</inkml:trace>
  <inkml:trace contextRef="#ctx0" brushRef="#br0" timeOffset="495.49">12418 8660 504 0,'15'27'371'0,"-1"-4"-204"16,2 1-49-16,-5-7-92 16,48 58 1-16,-53-69-21 15,11 10 0-15,-11-11-7 0,6 6 0 0,-1-3-22 16,-2-5 0-16,0-1-119 0,-15-7-3 15,6 2 22 1,6-3-1-16,-2-9-14 0,22-32 1 0,-23 9-71 16</inkml:trace>
  <inkml:trace contextRef="#ctx0" brushRef="#br0" timeOffset="626.98">12685 8386 260 0,'6'-35'307'0,"-5"24"-186"16,1 6-1-16,-2 2 7 15,2 3 1-15,-4 10-37 0,0-2 0 0,4-6-44 16,3 32 0-16,-5 18-22 0,1-6 2 15,-1-22-12-15,0 25 0 0,0-2-10 0,0 2 1 16,0-3-44-16,0-1 0 0,0-4-110 16,-3 16 1-16,-5-31-223 0,-6 1 0 0</inkml:trace>
  <inkml:trace contextRef="#ctx0" brushRef="#br0" timeOffset="2515.98">11978 8685 275 0,'-1'-2'148'0,"-1"1"-62"0,0 2-40 16,2-1-22-16,0 0-1 15,0 0-3-15,0 2-1 0,-1-1-10 16,1 2 0-16,-2 4-6 0,2 0 2 16,-7 29-8-16,7-18 1 0,0-3-60 0,0 1 0 15,0-2-272-15</inkml:trace>
  <inkml:trace contextRef="#ctx0" brushRef="#br0" timeOffset="35308.05">11332 9261 582 0,'-4'0'195'0,"4"-1"-158"0,7 1-9 16,0-2 2-16,13 2 11 16,14-1 1-16,146 0 12 0,-198-2-22 15,286-7-20-15,-148 7-1 16,-15 2 2-16,5 1 0 0,-4 0-14 0,-14 0 1 16,12 1-66-16,35 7-363 15</inkml:trace>
  <inkml:trace contextRef="#ctx0" brushRef="#br0" timeOffset="38348.05">13972 8109 703 0,'-2'-2'278'0,"-2"1"-215"0,8 2 1 16,-4 1 94-16,5 3-54 15,3 7-79-15,10 14-1 16,13 19-11-16,-2 2 0 0,-11-8-6 15,2-1 1-15,-1 0-4 0,4-2 1 0,-3-5-2 16,-2-3 0-16,1-11 2 0,-12-11-1 16,16 5 2-16,-18-10 0 0,15 0 23 0,-11-9-17 15,1-8-11 1,17-25 1-16,-4-32-10 0,-8 25-1 0,-5 2-5 16,-1 3 0-16,-1 4-1 0,-3 24-1 15,2-16-8-15,-4 8-1 0,0 18 7 16,0 2-1-16,3-11 7 0,3 12 0 0,-15 14 0 15,12-10 0-15,4 20-42 0,20 35 65 16,-14-4-7 0,15 32 1-16,-13-56-4 0,0-3 1 15,1-9 4-15,-3-7 1 0,0-5-4 16,-10-4 1-16,2-2-3 0,4-1 0 0,-9-5 4 16,11-8 0-16,-20 7-1 0,21-40 0 15,-15 23-5-15,-3 1 1 0,-5 1-15 0,-4 1 1 16,-2 3-11-16,-1 4 1 0,1 4-65 15,-1 4 0-15,12 4-108 0,-13-4 0 0</inkml:trace>
  <inkml:trace contextRef="#ctx0" brushRef="#br0" timeOffset="38780.05">14828 8207 758 0,'-7'31'430'0,"4"-11"-351"0,-3-1 1 0,3-2-40 16,-12 59 0-16,15-64-26 0,0-4 0 16,5 0-11-16,0-3 1 0,6 16-11 0,18-12 0 15,-6-6-19-15,8-3 2 0,-7-11-78 16,46-22-49-16,14-38 45 16,-42 22 2-16,-15 15 40 15,-2 2-1-15,-7 2 55 0,-1 7 1 0,-8 5 13 16,-7 10 1-16,3-13 14 0,-4 16 0 15,-2 4 24-15,-2 0 0 0,-1 1-19 16,1-2 1-16,0 7 35 0,-6 7 7 16,-37 20-47-16,32 3 1 15,8-1-12-15,3-6-1 0,3 1-2 0,3-1 0 16,0-4-7-16,3-16 0 0,5 10-17 16,9 0-1-16,0-12-96 0,5-6 28 15,-16-7 45-15,26-8 0 16,-21-3 31-16,-8-3 1 0,0 4 25 15,-2 4 1-15,0 5 18 0,-4 7 0 16,0-1 80-16,-2 15-26 16,5-15-80-16,-1 4 1 0,-1 7-16 15,2 0 0-15,20 31-76 0,-5-22-33 16</inkml:trace>
  <inkml:trace contextRef="#ctx0" brushRef="#br0" timeOffset="39060.05">15437 7663 530 0,'-3'0'272'0,"2"0"-229"0,1 0 1 0,0 0-9 15,0 0 1-15,0 1-19 0,0 2 1 0,0 1-5 16,0 0-13-16,-2 3 0 15,2-3 0-15,0 1 1 16,-3 35 1-16,3-39 0 0,0 2 1 0,1-23 3 16,-1 30 0-16,0-10-1 0,0 5 1 15,0-5-4-15,0 0 0 0,0 1-12 0,0-1 0 16,0 4-26-16,0-3 0 0,0-1-24 16,0 2 1-16,0-4-61 0,0 1 2 0,0-3-29 15,0 1 0-15</inkml:trace>
  <inkml:trace contextRef="#ctx0" brushRef="#br0" timeOffset="39391.55">15497 7604 394 0,'0'17'318'0,"3"6"-192"0,-1 3 0 16,1 0-28-16,9 109 1 0,-9-96 42 0,-1 62-49 16,-4-109-70-1,4 153 2-15,-2-157-14 0,0 59 1 16,0-11-5-16,1-5 1 0,1-3-7 0,-1-2 1 15,1-6-14-15,-1-15 0 16,1 0-17-16,1 13 1 0,-1-19 16 0,-2-11 1 16,5 8 5-16,-2-3 0 0,30-33-1 15,-18 6 1-15,13-15-1 0,-7 22 1 0,-8 16 8 16,10-9 1-16,0 5 17 0,0 7-1 16,10 2 20-16,-11 5 1 0,-7 9 57 15,-4 8-19-15,20 23-54 16,-14 25-1-16,-22-29-5 0,-1-16 0 15,-2 0-7-15,-6 21 0 0,-15 18-7 0,3-18 2 16,-14 14-25-16,11-27 1 0,-12 1-99 16,-9-3-94-16,-5-7-54 15,6-13 1-15</inkml:trace>
  <inkml:trace contextRef="#ctx0" brushRef="#br0" timeOffset="39512.05">15211 8161 192 0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0:31:29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3366 6300 524 0,'11'0'206'0,"-3"2"-164"0,-1 2 0 0,7-4-12 16,9 3 1-16,5-2-20 0,-11-3 0 15,32-6-9-15,8-8 1 0,-16-4-4 0,24-15 1 16,-25 14 0-16,0 4 0 0,1 7-2 16,-6-1 1-16,-2 6 4 0,-1 1 1 0,-18 4 0 15,12 0 1-15,5 2 95 0,-8-2 10 16,3 2-88-1,14-1-1-15,3-1-14 0,6 0 1 16,20-3 9-16,-23-3 0 0,2-2-8 16,4 1 1-16,0-1-1 0,1 2-1 0,8 4 35 15,-25 9-4-15,56 2-10 16,-30 2 1-16,-2 1-14 16,14 7 0-16,-29-13-8 0,3 0-1 0,3-2-2 15,0-4 0-15,-23-1-8 0,25-1 1 16,2-4-2-16,2 1 1 0,2-2 1 0,-1 3 0 15,2 1-1-15,-2 5-1 16,4 5 10-16,-4 4 0 0,30 15 1 0,-6 13 0 16,-31-11 1-16,2-4 0 0,-1-6-4 15,-1-4 1-15,5-9-9 0,3-1 1 0,8-10-6 16,-30 0 1-16,3-4-3 0,121-30 0 16,-69 13 3-16,2 9 2 0,5 8 5 15,-10 7 0-15,-4 4 4 0,-2 9 0 0,-3 3 8 16,-1 6-1-16,-2 1-3 0,4-10 1 15,-1 1-7-15,1-8 1 0,4 1-2 16,0-4 0-16,2-4-1 0,5-20 0 0,6-6-2 16,3-4 1-16,3 0 3 0,4 7 0 15,-5 5-3-15,-7 10 0 0,-7 4-19 16,-7 3-1-16,8 1-104 0,19 4-568 16</inkml:trace>
  <inkml:trace contextRef="#ctx0" brushRef="#br0" timeOffset="18467.98">9705 9515 288 0,'-6'-7'243'0,"3"5"-160"0,3 1 1 15,-3-1-15-15,3 4 0 0,3-1-22 16,-3-1 1-16,-2-1-19 0,1 1 0 0,1 0-1 16,0 0 35-16,1 1-25 15,1 0 0-15,4 0-17 0,20 11 2 16,19-1-14-16,1-4 0 0,7 2-5 15,5 1 0-15,7-1-2 0,6-3 1 0,4 0-15 16,48-2 1-16,-38-2-56 0,-6-2 1 16,0 0-59-16,-1 0 2 0,-1 3 68 15,-8 2 0-15</inkml:trace>
  <inkml:trace contextRef="#ctx0" brushRef="#br0" timeOffset="19528.05">15182 9543 302 0,'0'0'186'0,"11"1"-74"0,7 4-47 15,-2-3 1-15,23 4-11 16,100 13 0-16,-102-14-31 0,-30-8-1 16,109 12-18-16,-77-9 0 0,118 8-6 15,-86-2 0-15,10-1-119 0,40-1-236 16</inkml:trace>
  <inkml:trace contextRef="#ctx0" brushRef="#br0" timeOffset="20872.54">19708 9640 392 0,'94'2'156'0,"-26"-2"-156"0,-5 1 1 0,3-2-52 16,1 1 1-16</inkml:trace>
  <inkml:trace contextRef="#ctx0" brushRef="#br0" timeOffset="21732.04">25849 9507 480 0,'11'-4'227'0,"4"1"-164"0,0 3 0 16,6 0-2-16,92-1 1 0,-65 2 2 0,103 7-46 16,28-3-24-1,-47-2 0-15,-15 1-64 0,4-2-1 0,-1 0-142 16,-20 2-1-16</inkml:trace>
  <inkml:trace contextRef="#ctx0" brushRef="#br0" timeOffset="28435.68">24802 10415 306 0,'0'0'136'0,"0"0"-82"15,0 0 0-15,0 0 18 0,3 0-1 16,-3 0-8-16,0 0 1 0,4 0-38 0,1 0 1 15,3 0-10-15,-2 0 2 0,40 0-7 16,-31 0 1-16,5 0-4 0,-1 0 1 0,2 0-3 16,5 0 0-16,0 0 1 0,3 0 0 15,5 0-2-15,0 0 1 0,-5 0 1 16,25 0-5-16,0 0 5 16,1 0 1-16,-3 0 2 15,2 0 0-15,-14 0-7 0,-6 0-1 0,-5 0-2 16,0 0 1-16,0 1 0 0,8 1 1 15,-14-1 0-15,-12 1 0 0,21-1 3 16,-1 1 0-16,-8-2 24 0,0 0-1 0,0 0-7 16,-8 1 0-16,13-1-16 0,-14 3 1 15,33-3-7-15,-16 0 1 0,6 0 1 0,-16 0 0 16,18 0-1-16,4 0 0 0,3 0-2 16,-1 0 0-16,1 0 1 0,0 0 0 0,0 0 0 15,-1 0 0-15,-3 0 0 0,1 0 0 16,-1 0 0-16,2 0 0 0,-2 0-1 15,2 0 0-15,1 0-2 0,2 0 0 16,0 0-2-16,3 0 2 0,0 0 1 16,0 0 1-16,1 0-2 0,-2 0 1 0,3 0-12 15,0 0 1-15,-4 0-3 0,3 0 2 16,1 0-3-16,22-3 0 0,-11 0-51 16,89-7 52-16,-46 5 11 15,-36 3 2-15,-8 2 5 0,-4 0 1 16,11 0 1-16,33 2-34 0,-4 2-16 15,-40 0 0-15,-7 0-89 16,-51-7 0-16</inkml:trace>
  <inkml:trace contextRef="#ctx0" brushRef="#br0" timeOffset="30036.17">5538 11121 219 0,'-2'0'91'0,"-1"0"-89"0,6 0 1 15,-3 0-8-15,0 0 0 0,0 0 5 16,0 0 0-16,0 0 24 0,4 0 1 15,3 0-6-15,24-2 1 0,-13 1-2 16,30-3 1-16,-5 1 3 0,5-1 0 16,21 0 10-16,112-2-22 15,-38 5-8-15,-45-1 0 0,-7 2 0 16,7 0 2-16,5 0-3 0,1 0 0 16,0 2 1-16,-7-1 0 0,-1 3 0 0,-6 1 1 15,-2-1-4-15,-2 0 1 0,2 4 2 16,-6-4 0-16,4 1 1 0,-6 4 0 0,-1-3 2 15,-4-5 1-15,2-2 3 0,-3-8 1 16,-1-2-5-16,2-4 1 0,-1 0-2 16,0-1 1-16,-2 4 1 0,-6 8 0 0,-1-2 10 15,-39 5-1-15,27-1-7 0,-6 0 0 16,-29 2-9-16,21-2 0 0,-13 1 0 16,-4 2 1-16,-15 1 6 0,-4-1 0 15,14 2-3-15,-11 4-1 0,-17-11-34 16,16 6 0-16,-7-2-76 0,2 2 1 0</inkml:trace>
  <inkml:trace contextRef="#ctx0" brushRef="#br0" timeOffset="31444.26">12835 11394 424 0,'-1'0'160'0,"1"0"-142"16,0 0 2-16,1 0 14 0,1 0 2 16,5-4 54-16,23-11-20 0,22-8-44 15,31-18-1-15,4 6 3 16,-33 21 1-16,17 6 20 0,13 2-4 16,-4 4-25-16,-58 5 2 15,1 4-3-15,22 3 0 0,-9 3-3 16,15 9 0-16,-23-7-8 0,13 2 0 15,-27-11-1-15,13 2 2 0,1-3 0 16,3-2 1-16,1-1-6 0,2-2 1 0,-16-3-3 16,38-2 1-16,-37 2-3 0,18-3 1 15,6-1-3-15,-4 3 1 0,-1 1 7 0,1 2 1 16,0 4-1-16,0 4 0 0,1 5 16 16,28 17 20-16,5 7-29 15,-33-20 2-15,-3-11-8 0,1-3 0 16,-15-8-10-16,2-1 0 0,27-10-2 15,30-16 1-15,5-13 1 0,-27 16 1 16,-5 5-1-16,-6 5 0 0,-4 10 0 16,-2 2 1-16,-5 7-4 0,-1 0 0 0,-23 3 13 15,1 2 1-15,13 2 0 0,12 11 0 16,-28-13 1-16,16 4 1 0,19 1-5 16,-8-9 0-16,-13-5-3 0,24-2 2 0,6-4-5 15,36-15 1-15,-29 11-6 0,4 0 2 16,27 3 2-16,-34 9 1 0,-35 5 1 0,30 0 1 15,-30 4-2-15,27 5 1 0,15 12-12 16,-25-3 1-16,7 8-114 0,-21-13 2 16</inkml:trace>
  <inkml:trace contextRef="#ctx0" brushRef="#br0" timeOffset="33080.26">25107 11372 492 0,'19'0'209'0,"-2"0"-151"0,-2 0 2 0,2-2-17 16,81-7 0-16,-75 7-12 0,28-9 1 16,-22 6-22-16,29-9 1 0,18 2 13 0,73-5-1 15,-17 17-10 1,-41-3 0-16,-13 3-1 0,-3 0 1 0,0 0-6 15,-9 3 2-15,-1-2 0 0,-1 9 0 16,4-3-2-16,2-6 0 0,1-1 4 16,3 0 0-16,4 0-2 0,10 0 1 15,1 0 7-15,-3 0 0 0,0 0-6 16,1-1 1-16,13 1 18 0,64 0-10 16,10 0-11-16,-52 0-1 15,-18 0-2-15,-7 0 1 0,-1 1-4 16,4 3 0-16,0-1 2 0,3-3 1 0,-3 2-4 15,-6 6 2-15,-4 3-3 0,-5 1 0 16,-7-1-5-16,-3-1-1 0,-1 0-38 0,-9-1-1 16,-4-1-162-16,-9-5 2 0</inkml:trace>
  <inkml:trace contextRef="#ctx0" brushRef="#br0" timeOffset="48811.88">20837 18117 440 0,'17'0'247'0,"-2"0"-176"16,0 0 1-16,4 0-9 0,0 2 2 0,33-2 17 16,19 0-32-16,10 0-36 15,8 0-1-15,60-2-7 0,17-4 0 16,-93 1-3-16,-5 4 0 0,-2 0-10 15,-9 1 0-15,-6 0-62 0,0 0-1 0,-56 0-151 16,24 0 1-16</inkml:trace>
  <inkml:trace contextRef="#ctx0" brushRef="#br0" timeOffset="50023.37">23743 18161 706 0,'-1'-1'245'0,"12"-1"-171"0,16 2 17 15,4-3-76 1,135-5 2-16,-123 6-17 0,55-2 1 0,14 0-2 16,17-4 0-16,8 1-31 0,3 2 0 15,4 1-89-15,-1-8-1 0,3 1-163 0,-14-6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0:42:05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3170 6161 369 0,'0'0'145'0,"0"0"-105"16,0 0 0-16,0 0 0 0,1 0-17 16,-1 0 1-16,2 0-9 0,1-1 0 15,20-3 19-15,14-6-9 16,23-3-21-16,-8 2 1 0,-1 0-4 15,-9 2 1-15,2 0 0 0,0 1 0 16,-1 0-1-16,2 1 0 0,1 2-2 0,3 0 1 16,-29 5 1-16,26-2 1 0,-3 1 6 15,0 1 1-15,3 0 30 0,-23 1 0 0,25-1-17 16,2 1-1-16,27 0-18 0,-25 3 1 16,-1-2-2-16,-3 2 1 15,-2-4 11-15,-3 2-1 0,1-2 0 0,1 1 1 16,10 2 0-16,5-8-9 15,1-1-2-15,2-4 1 0,29-9-3 16,-44 10 0-16,3 0 1 0,2 4 0 16,-3 3-1-16,-1 0 1 0,-26 2 6 15,23 2 0-15,-5-1 0 0,-2 3-1 0,-2 1-1 16,-2 1 0-16,-4-3 3 0,1 2 0 16,2-4 3-16,-2 1 0 0,6-4-6 0,2 0 1 15,4-3-7-15,3-4 1 0,7 1 0 16,-2 0 1-16,5 4 2 0,3-1 0 15,-2 3 3-15,2 2-1 0,0 0 0 0,-2 0 0 16,0 0 9-16,-30 0 2 16,57-2-9-16,-25-3 1 0,-2-2-7 0,4-2 0 15,30-11-1-15,-31 11 0 0,2-1 3 16,-1 2 0-16,1 2-3 0,-2 4 1 0,0 1 0 16,-31 1 0-16,92 0 35 0,-18 0 4 15,1 0-34 1,-34 2 0-16,-10 2-3 0,2 0 2 0,-1 1-3 15,-2 0 0-15,-3 0-3 0,-57-5 1 16,53 5-4-16,0 1 0 0,26 5 2 0,-30-1 0 16,2-1 2-16,3 1 1 0,3-1-2 15,6-3 1-15,3 5 1 16,8-2 0-16,1 2-1 0,38 8 0 0,-40-4-2 16,-4 0 0-16,0-3 1 0,0-7 1 15,-3 0-3-15,-3 1 0 0,0 1 2 0,-34-6 0 16,31 3-11-16,-32-1 1 0,31 1-40 15,3 0-110-15,-11 2 21 16,-7-3 1-16,-10-2-56 0,-18 0 1 16</inkml:trace>
  <inkml:trace contextRef="#ctx0" brushRef="#br0" timeOffset="3719.03">3177 7432 269 0,'-3'0'113'0,"0"0"-95"16,3 0 0-16,2 1 58 0,-2 0 10 15,0-1-53-15,0 0 2 16,-2 1-5-16,2 2 0 0,0-2 30 16,0 0-7-16,0 0-24 15,0 1 1-15,0-2-2 0,2 1-1 16,1 0 2-16,2 0-1 0,22 12 7 15,36-16-11-15,-1-7-18 16,-29 7 0-16,38-6-3 0,-4 2 0 16,-5 4 1-16,-2 1 1 0,3 1 1 15,1 1 0-15,4 0-3 0,70 0 2 0,-64 0-4 16,1 0 1-16,3 0 0 0,-4 0 0 16,1 0-1-16,-5 0 0 0,-3 0-2 15,-2 0 1-15,-5 0 0 0,-65 0 0 0,60 1 0 16,-1 1 0-16,-3 2 1 0,-2 2 1 15,3 0-2-15,-3 0 1 0,3-1-1 16,2-2 1-16,0-1 0 0,3-2 0 0,-26-2-3 16,59-5 0-16,-28-2 1 15,31-14 1-15,-30 6-1 0,26-10 0 0,-32 14 0 16,-3 2 0-16,-5 6 1 0,0 2 0 16,-28 3 2-16,21 0 0 0,-21 2 2 0,18-1 0 15,-18 2-3-15,37 4 1 0,-16 0 5 16,2 0 0-16,4-1 0 0,0 0 1 0,8-3-5 15,3-1 0-15,6-4 1 0,1-1 0 16,4 0-3-16,74-13 1 0,-73 10 1 16,-9 1 1-16,-2 4 2 0,-5-3 0 0,-56 6-2 15,59-5 2-15,0 2 7 0,-1 1 1 16,-26 1-1-16,29 0 2 0,49 4 15 16,87 11-8-16,-66-1-15 15,-46-8 0-15,-10-2-1 16,2-3 0-16,1 0-2 0,0-2 2 0,2 0-2 15,5 0 0-15,-1 0-3 0,-9 0 1 16,-2 0 3-16,0 0 0 0,-3 0-1 0,-4 0 1 16,-6 2-1-16,-60 2 0 0,58-1 12 15,1 2-1-15,-4 4-4 0,6 0 2 0,0-4-8 16,34 4 1-16,-64-9-6 0,32 4 0 16,-1-3-6-16,-3 0 0 0,-2 2-17 15,-6-2 2-15,4-1-59 0,3-4-186 16,-6-2 12-1,18-11 0-15</inkml:trace>
  <inkml:trace contextRef="#ctx0" brushRef="#br0" timeOffset="13408.15">3345 9076 646 0,'-26'0'185'0,"17"0"-190"16,6 0 1-16,4 0 13 0,10 0 0 0,-5 0 3 15,2-2 1-15,25 2 8 0,23-2 1 16,-27 2 89-16,34-1-50 15,0 1-57-15,0 0 1 16,0 0-3-16,0 0 0 0,-10 1 24 16,12 1 1-16,-23 2-7 0,7 0 1 0,-1 0-12 15,3 0 0-15,3-2 3 0,-2-1 0 16,2-1 0-16,0 0 0 0,9 0 9 0,97 0-2 16,-44 0-6-1,-39 0 1-15,-6 5 0 0,3 7-1 0,2 2-1 16,-8-10 1-16,3 0-6 0,-1 2 1 15,1 0-5-15,3-5 1 16,4-1-4-16,0 0 0 0,7 0 2 0,-1 0 0 16,4 2 2-16,-3 9 1 0,2 3 3 15,-4-1 0-15,-1-1 26 0,0-4 0 0,22 0 22 16,77-8-44-16,16-3-9 16,-71-7 0-16,-20 0-4 15,-5 4 1-15,1-2 0 0,1 4 0 0,0 1 1 16,3 3 0-16,0 3 12 0,-10 12 0 15,3 1-1-15,-5 3 0 0,-2-1 1 0,-3-3-1 16,0-2-5-16,-2-2 1 0,-1 2-16 16,-3 3 1-16,8 0-76 0,35-2-131 15,-25 2-174-15,-70-13-1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0:42:46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13105 6483 878 0,'-5'1'329'0,"1"0"-267"15,4-1 25-15,2 0-43 16,0 0 1-16,1 0-13 0,-1 0-1 16,14-2-4-16,26-13-22 15,26-10-6-15,29-14 1 16,-14 8 1-16,-35 20 1 0,-6 6 0 16,-5 2 0-16,-4 3 12 0,-19 3 1 0,-3 1-1 15,15 5 0-15,8 7 1 0,-13 1 2 16,-3-3-4-16,-1-1 0 0,3-2 1 15,12 4 0-15,-17-14-2 0,14 2 2 0,9-3-7 16,8-3 1-16,-18-4-6 0,28-4 0 16,40-12-1-16,-27 2 0 0,32-3 2 0,-35 15 1 15,-9 8-3-15,-29 1 1 0,22 1 3 16,-28 3 0-16,21 4 4 0,-3 6-1 0,32 13 9 16,34 1 0-16,-14-18-9 15,-4-4 0-15,-14-8-6 16,10-14 1-16,5-1-2 0,3 0 0 15,2 4 0-15,1 9 0 0,-3 8 4 16,-14 6 0-16,-8 10 7 0,-14 22 1 0,-5 8 1 16,-6 8 1-16,-5 1-5 0,-2-6-1 15,5-11-2-15,2-3 0 0,11-15 1 16,6-5 0-16,18-11-2 0,4-4 2 0,14-6-6 16,5-11 0-16,0-3-2 0,-3 0 1 15,-5-2-1-15,-8 10 0 0,-3 4-2 0,-16 3 1 16,-5 1-4-16,-11 1-1 0,-59 2-16 15,49 3 0-15,-10 4-42 0,8 7 1 0,-35-10-135 16,12 15 1-16</inkml:trace>
  <inkml:trace contextRef="#ctx0" brushRef="#br0" timeOffset="2868.14">15079 6600 229 0,'-17'-3'106'15,"8"0"-87"-15,-1 3 0 0,2-1 19 16,-8-1 1-16,4 2 3 0,8 0 0 15,-15 0-17-15,8 0 2 0,2 0-9 16,-5 0 1-16,2 0-7 0,-1 0 0 0,-3 0 4 16,0 0 1-16,-5 0-2 0,-2 0 0 15,9 0-6-15,-32-2-1 0,-11-2-5 0,35 1 1 16,-33-5 4-16,-12 1 9 16,-42-8-9-16,32 3 0 0,14 4 6 15,14 3 1-15,1 0-4 0,4-1 0 16,0 0-4-16,2-1 0 0,0-1 6 15,4-1 1-15,-2 2 0 0,5-2 1 0,-2-2-3 16,1-3 0-16,-17-13-7 16,19 9 0-16,0-1-2 0,0-5 0 0,2-1-3 15,-4-5 0-15,2-6 0 0,-3-7 0 16,3-3 1-16,3 1 1 0,5-1 0 16,2-2 0-16,5 1 0 0,1 3 0 0,7 2 0 15,-2-2 2-15,4 3-4 0,3 2 0 16,4 21 5-16,-1-17 0 0,2 17-4 0,-1-19 0 15,1 2-2-15,1-4 0 0,1 19 2 16,1-18 1-16,4-21-2 0,2 23 1 0,10-18-2 16,-2 20 0-16,13-18-2 0,-6 19 1 15,0 3 3-15,-2 1 0 0,1 1-4 16,1-1 1-16,0 2-1 0,-1-1 0 16,-11 18 5-16,0 0-1 0,25-25-4 15,2 4 1-15,-9 11-3 0,3-5 1 0,4 0 3 16,4 1 1-16,1 1-1 0,4-1 1 15,4 3-3-15,3-2 1 0,8-2 3 16,5 0 0-16,10-1-2 0,2-1 1 0,12 1 0 16,9-2 0-16,6 3-1 0,4 2 0 15,1 2 1-15,-3 8 1 0,-5 1-3 0,4-4 0 16,-1 0-2-16,8 0 1 0,2 4-7 16,1 6-1-16,2 0-8 0,3-4 0 15,4-3-2-15,11 3 2 0,29 2-30 0,87 7-52 16,-12 1 25-1,-95 0 1-15,-23 3-28 0,-8 9 1 16</inkml:trace>
  <inkml:trace contextRef="#ctx0" brushRef="#br0" timeOffset="3176.64">18438 5513 136 0,'16'34'134'0,"-8"-8"-84"0,-1 0 1 15,-4-2 0-15,8 93 1 0,-14-95-4 16,-8 23 2-16,2-44 6 0,-20 70 1 16,-39 12 7-16,-18-12-18 15,-17-7-36-15,3-16 2 0,13-10-8 16,-18-1 1-16,-5 2-3 0,-2 0 1 16,-1-3 2-16,-3-7 1 0,-6 1 0 15,-2-1 1-15,-4 5 0 0,-4 3-1 0,0 2 0 16,-3-8 0-16,-4-3 1 0,-3-2 1 15,-2 0-1-15,1 2 1 0,1 0-3 0,-3-13 0 16,-3-1-5-16,-2 1 0 0,0-2-2 16,8-9 1-16,2 0-3 0,0-4 1 0,1 0-20 15,10-4 2-15,-8-8-90 0,-27-40-172 16</inkml:trace>
  <inkml:trace contextRef="#ctx0" brushRef="#br0" timeOffset="3616.14">17911 4061 136 0,'-4'-4'56'0,"3"3"-62"0,2 2 1 16,-1-1 2-16,0 0 1 0,0 0-1 15,0 0 1-15,-1 0-34 0,1 0 2 0</inkml:trace>
  <inkml:trace contextRef="#ctx0" brushRef="#br0" timeOffset="4032.17">17161 4411 103 0,'-7'0'53'0,"6"0"-36"0,1 0 2 15,1 0 28-15,-1 0 1 0,3 0-10 16,1 0 1-16,9 3-23 0,11 4 1 0,20 6-12 16,16 13 0-16,15 20-2 0,-17-4 0 15,9 15 2-15,-1 6 1 0,2 12 6 0,0 6-1 16,9 19 36-16,40 50 80 15,-30 10-93 1,-53-66 1-16,-11-19-22 0,-9-4 1 0,-5-3-5 16,-8-3 0-16,-2-6-8 0,-14-14 1 15,9-50-88-15,-22 69 1 0</inkml:trace>
  <inkml:trace contextRef="#ctx0" brushRef="#br0" timeOffset="35707.96">7731 5850 683 0,'-9'17'323'0,"-1"0"-204"0,3-8-86 15,4-2 1-15,-9 17-29 16,9-22 0-16,3-1-2 0,3-6 0 0,-6 9 5 16,3-4 1-16,0 0-2 15,0 0 2-15,0 0-4 0,0 1 0 16,3-1-3-16,-2 0 1 0,1 0-4 0,1 0 0 15,5 0-3-15,-4 0 1 0,30 1-7 16,-8-2 2-16,8-4 2 0,-9 0 1 0,1 2 2 16,3 2 1-16,-2-1 3 0,4 4 0 15,-18 2 3-15,16 6 0 0,9 12 3 16,-13 1 2-16,9 20 25 0,-7-10-16 16,-15-20-13-16,19 26 0 15,-26-34 3-15,6 5 0 0,-2-4 0 16,3-4 2-16,-1 0-3 0,4-2 0 15,-1 0-1-15,-5 0 1 0,8-2-9 0,3 0 1 16,14-4 1-16,-8 0 1 0,0 0-5 16,3 1 1-16,1 1 3 0,2 3 1 15,2 0 5-15,1 2 1 0,-18 0 4 0,2 3 1 16,37 2-6-16,-22 0 0 0,2-1-2 16,0 1 0-16,1-4 1 0,-2 1 1 0,2-1-3 15,0-2 2-15,0 0-3 0,-18 0 1 16,20-3-5-16,22-1 0 0,-17 0-1 15,-2 2 2-15,3 1 5 0,-3 1-1 0,-19 2 7 16,38 5 0-16,-22 4-3 16,20 11 1-16,-19-6-2 0,-6-3 2 0,17 2-2 15,-16-8 1-15,-16-6-4 0,14 2 0 16,7-2-1-16,-18-1 0 0,19 0-1 0,2 0 0 16,2 0-3-16,-22 0 0 0,21 0 6 15,-1 0 1-15,33 6 15 0,19 18 34 16,15 22-35-16,-48-16 1 15,-18-7-8-15,-1-1 0 0,1 0-2 16,1-7 2-16,3-5-6 0,4-2 0 0,2-2-1 16,4-3 0-16,-29-3-6 0,2 0 0 15,29-2 2-15,-2 1 1 0,1-5-14 16,-1-3 0-16,24-6 4 0,-30 3 2 16,6 1-93-16,-4 3-147 15,-8-1-112-15,-12-2 0 0</inkml:trace>
  <inkml:trace contextRef="#ctx0" brushRef="#br0" timeOffset="42155.95">10063 5032 409 0,'0'2'330'0,"0"2"-233"15,-2 0 1-15,1-2-17 0,-1 2 0 0,1 0-22 16,-2 0 1-16,7-12 27 0,-5 12-14 15,1-4-34 1,-3 2 0-16,3-1 35 0,0-1-27 16,-2 0-38-1,2 0 1-15,-1-2-4 0,1-3 0 0,-11-11-5 16,9-25 1-16,2 2-2 0,0-8 0 16,2 23-1-16,-2 0 0 0,5-46 1 0,-1 30 1 15,1 6 1-15,1 7 1 0,-5 10-2 16,1 12 0-16,-2-9-3 0,3 7 1 0,-3 6-4 15,0 1 0-15,0 6-31 0,0-11-56 16,0 5 17 0,0 0-1-16,0 0-39 0,1 0 0 0,-1-1-104 15,0 1 0-15</inkml:trace>
  <inkml:trace contextRef="#ctx0" brushRef="#br0" timeOffset="42455.45">10387 5202 468 0,'3'0'359'0,"-3"-2"-165"16,0-10-70-16,2-5-88 16,2-11 1-16,-4-8-16 15,6-79 0-15,-6 123 8 0,5-79 6 16,1-2-14-1,0 3-1-15,-1 7 4 0,-1 19-1 0,-1 20 2 16,-1 1-1-16,-2 12-5 0,0 8-1 16,0-9-8-16,1 12 0 0,-1-1-9 15,0 6 0-15,0-8-7 0,0 2 1 0,0 1-4 16,0 0 1-16,0 0-19 0,0 0 1 16,0 0-38-16,0 1 1 0,0-1-44 0,0 2 1 15,0-2-78-15,0 0 0 0</inkml:trace>
  <inkml:trace contextRef="#ctx0" brushRef="#br0" timeOffset="43236.44">10193 4479 551 0,'-16'10'307'0,"6"-1"-252"0,1 0 0 0,-3-2-14 16,-16 19 0-16,-1-3-21 0,7-9 1 15,3 2-10-15,1-4-1 0,8-7-8 16,-7 3 1-16,-1 0-4 0,2-2 1 0,-1 3 1 15,2-1 1-15,1 0-12 0,11-5 1 16,-11 5-80-16,25-15-54 0,-11 5 61 16,-3 0 1-1,0-10-109-15,-2-15 6 0,25-21 106 16,28-13 49 0,-11 31 36-16,-8 6 1 0,-3 8 33 15,-3 4 1-15,11 1 128 0,7 5 62 16,1 7-132-1,-24 6 0-15,-1 0-21 0,20 7 0 0,12 11-12 16,-12-5 0-16,15 9-14 0,-15-12 0 16,-2-1-13-16,-1-2 0 0,-2 0 3 15,-3-1 1-15,5 4 13 0,0-2-21 16,-21-9-27 0,9 4 0-16,-17-9-4 0,13 6 1 0,-13-5 3 15,-5-2-1-15,-3-2-1 0,6 3 0 16,-3 0-38-16,0-1 1 0,0 0-72 0,0 0-1 15,0 0-103-15,-3 0 1 0</inkml:trace>
  <inkml:trace contextRef="#ctx0" brushRef="#br0" timeOffset="76259.58">19047 6218 254 0,'-25'0'170'0,"3"0"-75"0,1 0 0 16,1 0-7-16,2 0 1 0,-19 0-15 16,1 0 0-16,5 0-1 0,-14 2 0 0,22 1-20 15,4-2 2-15,13 2-26 0,3-2 2 16,-14 1-13-16,20-1 3 16,17-3-14-16,-11 3 1 15,43 2-4-15,7-7 1 0,13-4-4 0,12 2 0 16,113-13-4-16,-74 12 1 0,26 4-13 15,90 9-69-15,36 20-98 16,17 10-139-16</inkml:trace>
  <inkml:trace contextRef="#ctx0" brushRef="#br0" timeOffset="77243.58">21970 6356 505 0,'-24'-11'188'0,"14"8"-180"16,2 0 1-16,3 2 30 0,10 1 83 15,3-6-62 1,26 5 0-16,51-1-31 0,-42 1 0 16,49-1-18-16,126-9 0 0,-77 2-6 0,17 1 0 15,3 3-7-15,-3 0 1 0,-1 5-1 16,1 0 1-16,18 0-65 0,69 0-57 15,-30-4-98-15,-97-17 1 16</inkml:trace>
  <inkml:trace contextRef="#ctx0" brushRef="#br0" timeOffset="78160.08">27023 6483 389 0,'10'0'152'0,"9"0"-100"0,4-2 0 0,8 0 31 16,145-21 0-16,-119 15-25 0,81-10 1 0,14 4-28 15,14 1-1-15,42 0 4 0,149-6-15 16,12 14-8-1,-123 9-1-15,-33 0-5 0,-16 10 0 0,1-2-4 16,-3-6 1-16,-3-2-2 0,-22 4 1 16,-7 3-48-16,-17-10 0 0,-6-1-157 0,-22 0 1 15,-6 0 46-15,-9 0 2 16</inkml:trace>
  <inkml:trace contextRef="#ctx0" brushRef="#br0" timeOffset="87697.26">3867 12738 452 0,'0'0'199'0,"1"0"-170"15,-1 0 0-15,7 2 40 0,13 4-12 16,18 1-40-16,5 0 2 15,38 11 11-15,-26-6 1 0,38 13 33 16,-24-1 2-16,8-2 2 0,6-1 1 0,4-3-39 16,7-3 2-16,27 5-10 0,94 9-11 15,2-6-15 1,-77-17 1-16,-16-5-45 0,5-1 1 16,-2-1-64-16,-8-5 1 0,-7-4-145 15,-20-14-1-15</inkml:trace>
  <inkml:trace contextRef="#ctx0" brushRef="#br0" timeOffset="88488.28">3566 14547 150 0,'-3'-6'130'0,"3"1"-94"15,-2 3 1-15,1-1-6 16,-1 1-1-16,4 4 54 0,-2 0 7 15,0-2-56-15,-2-4-1 16,4 4 30-16,-1 0 0 0,1 0 14 16,6-3-1-16,16-8 4 0,18 10 1 0,-1-4-25 15,11-1 0-15,4 1 21 0,169-21-44 16,-11-1-21 0,-73 12-1-16,-15 1-4 0,0 0 0 0,5-1-4 15,4 8 0-15,-3 1-4 0,-6 3 0 16,1 1-15-16,-7-9 1 0,1 0-69 0,-1-3 1 15,-5 1-63-15,-12-2 0 0</inkml:trace>
  <inkml:trace contextRef="#ctx0" brushRef="#br0" timeOffset="90164.71">2416 13632 554 0,'-13'6'321'0,"7"-5"-290"0,1-1 0 16,2 1-8-16,2-1-1 0,7-1 23 15,0 1 1-15,-1 0-11 0,21 1-1 0,31-2-20 16,-1 0 0-16,14-3-8 0,7 2 0 16,5 0-4-16,93-2 0 0,-73-1-174 15,55-2-177-15</inkml:trace>
  <inkml:trace contextRef="#ctx0" brushRef="#br0" timeOffset="90427.7">3366 13289 514 0,'0'-4'155'0,"11"1"-162"16,-3 3 1-16,3-2 12 0,11 1 2 0,8 2 6 16,-12 1 1-16,31 2 3 0,5 5 0 15,-38-2 21-15,33 14 0 0,-27 2 22 16,-1 21 0-16,-17 5-3 0,-4 5 2 15,-9-24-20-15,0 0 1 0,-11 30-14 16,-25 27-1-16,-10-5-15 0,16-32 0 0,6-9-12 16,3-6 0-16,7-9-30 0,4-5 1 15,8-7-58-15,9-10 0 0,1-3-29 16,-1 2 2-16,4-1-56 0,5-8 1 0</inkml:trace>
  <inkml:trace contextRef="#ctx0" brushRef="#br0" timeOffset="91895.71">3867 14109 406 0,'0'0'145'0,"0"0"-134"15,0 0 2-15,0 0 11 0,0 0 1 16,0 0-13-16,1 0 0 0,1 0-7 16,1 0 1-16,-1 0 0 0,4 0 1 0,-3 2 1 15,6 2 0-15,36 1 5 0,-33 5 2 16,0 0-5-16,1 0 1 0,6 5 6 15,-3-4-10-15,-8-7-3 16,16 13 0-16,-10-13-3 16,-2-3 1-16,-1 0-3 0,6-1 1 0,-3 0 0 15,-5 0 1-15,5 0 2 0,4 2 1 16,1 2 22-16,10 6 2 0,-22-7-17 16,9 5 1-16,7 6-9 0,-14-10 0 0,-4-1-3 15,-1-2 1-15,8 5 0 0,-16-11 1 16,7 5 0-16,2 4 0 0,2-4 26 15,0 0 1-15,35 1-9 0,-26-1 1 0,7 3 21 16,6 2 2-16,14 9-23 16,-14 0 1-16,-6-1-12 0,-6-2 0 15,-11-6-7-15,10 3 0 0,10 1-2 16,-6-8 0-16,0-1 1 0,3 0 0 16,1-1-2-16,-11 0 1 0,14-2 0 15,19-4 1-15,-30 6-2 0,31-7 1 0,-15 6 2 16,2 2 0-16,-3 0 12 0,-2 0 0 15,-3 0 1-15,-13 0 2 0,0 0-8 16,9 0 1-16,1 1-2 0,-3-1 1 0,12 4-6 16,2-4 0-16,-17-4 13 0,24 0 17 15,4-5-12 1,4-1 2-16,28-6-1 0,-34 11 1 0,-3 1 3 16,0 3 2-16,-22 1-16 15,22 0 2-15,-3 0-5 0,3 0 0 0,-22 0-4 0,22 0 1 16,-5 0-7-16,-1 0 1 15,0 0-12-15,0-2 1 0,9 0-39 0,-15 1 0 16,-4-1-32-16,-13 2 1 0,24-3-145 16,-16 0-191-16</inkml:trace>
  <inkml:trace contextRef="#ctx0" brushRef="#br0" timeOffset="101515.37">2336 15431 876 0,'0'0'318'0,"3"-4"-289"0,-3 3 2 0,8-5-5 15,3-3 1-15,11-11 3 0,3 5 0 16,7 0 20-16,26-7 0 0,-9 9-26 0,6-2 0 16,23-4 0-16,18-1-9 15,0 2-12-15,-27 6 0 0,-19 6-4 16,1-1 0-16,-6-1-27 0,1 2 0 15,-28 3-33-15,22-4 0 0,-3-1-38 16,-6-2 0-16,-5-1-67 0,-6-4-1 16,-17 9-43-16,17-16 0 0</inkml:trace>
  <inkml:trace contextRef="#ctx0" brushRef="#br0" timeOffset="101723.87">3245 15036 232 0,'-17'-12'260'0,"5"4"-155"16,3 6 0-16,2 0-15 0,-16-6 1 15,20 8-43-15,0 0 0 0,2-2-2 0,16 4-6 16,-19-5-25 0,7 0 2-16,6-1-1 0,0 3 0 15,40-26 7-15,-23 26 0 0,2 1 1 16,-2 3-1-16,-12 10 48 0,18 25-46 16,-17 55-38-16,-25-5-60 15,2-57-18 1,-1-5 1-16,-8 27-86 0,0-15 1 0</inkml:trace>
  <inkml:trace contextRef="#ctx0" brushRef="#br0" timeOffset="110551.93">7645 15706 244 0,'-1'-2'151'0,"1"-2"-121"0,0-2 1 16,-2 5 21-16,2 2-16 15,2 2-27-15,-2-3 0 0,0-4-5 16,0 2 0-16,0 2-1 0,0 0 0 15,1-2-2-15,-1-1 0 0,4-1 1 16,-3 3 0-16,3-3-2 0,-2 4 1 0,-1-3-1 16,3-2 0-16,-1 2-3 15,0 0 0-15,2 1 2 0,-4 2 0 0,5-5 0 16,-4 5 0-16,7-5 2 0,-6 3 1 16,3 0 1-16,0 1 1 0,-6 4-3 15,12-1 1-15,-5-1 1 0,52 6 1 0,-81-1 21 16,70 20 1-16,-38-15-9 0,1 0 1 15,1-2-15-15,-6-8 1 0,13 6 1 0,-3-7 0 16,1 0-3-16,0 0 0 0,3 0-2 16,-7 0 1-16,9-4 0 0,1 0 1 0,13-7-4 15,-10 2 0-15,-17 7 2 0,12-5 0 16,12 3 2-16,-16 4 1 16,-7 2 1-16,6-1 0 0,1 1 0 0,8 6-1 15,-7-5 1-15,2 3 1 0,-11-4-1 16,22 4 1-16,-1-3 3 0,15-2-3 15,3-1-3-15,-26 0 0 16,26 2 1-16,-3-1 2 0,-8 3-1 16,-2-1 0-16,0 2 5 0,-1 4 0 0,2-2 9 15,17 5 2-15,-34-12-11 0,16 4 0 16,5-2-6-16,3-2 0 0,-2 0-1 16,-16-2 0-16,20-2-1 0,28-2 1 0,-28 1-4 15,4-2 2-15,-1 2 0 16,2 0 0-16,0 3 4 0,3 0-1 0,1 1-2 15,-1 1 0-15,3-1 3 0,6-1 1 16,3-5 0-16,6 0 0 0,81-12 17 0,-70 5 0 16,7 1-4-16,9-7 1 0,20-2 29 15,94 0 37-15,8 12-24 16,-84 9 1-16,-5 1-4 0,78 4-21 16,-2 8-26-1,-84 2 2-15,-22-1-9 0,-5-5 1 0,-3-2-2 16,1 3 0-16,3-1-2 0,9-7 1 15,1-1-6-15,7 0 0 0,3 0-15 16,0-2 1-16,24-4-21 0,74-12 21 16,0 6-21-1,-92 9 1-15,-25 3-2 0,-7 0 1 0,-7 0-142 16,-2 0 0-16,-4 0-32 0,-10 0-1 16</inkml:trace>
  <inkml:trace contextRef="#ctx0" brushRef="#br0" timeOffset="111755.94">17353 15726 413 0,'-2'-3'170'0,"2"2"-137"0,0-5 1 0,-1 4 5 15,1-1 1-15,1-3 4 0,6-8-23 16,9-4-2 0,-10 20-1-16,46-38 6 0,-24 29 1 15,3 1 2-15,2 3-1 0,1-1 3 0,3 3-1 16,-12 6 15-16,22 0-9 16,1 4-22-16,-1 3 0 15,4-2-2-15,18 1 0 0,-19-8-6 0,6-3 1 16,-25-1-1-16,34-2 0 0,5-3 3 15,5-1 0-15,79-13 5 0,-75 18 0 0,-1 2 9 16,-9 0 2-16,-3 2 2 0,0 6 2 16,-8 2 34-16,-2 8 2 0,-27-10-3 15,31 9 0-15,3-5-25 0,4-5 0 0,5-1-22 16,4-6 1-16,47 0 12 16,-30-3 0-16,3-1-18 0,-1-9 1 0,0-3-7 15,-4-1 0-15,-4 0-2 0,-12 2 0 16,-4 2-6-16,-19 5 0 0,-4 4-20 0,-33 4 0 15,17 0-37-15,-22 0 1 0,13 3-58 16,-5 0 2-16,-12-2-173 0,-1 2 1 16</inkml:trace>
  <inkml:trace contextRef="#ctx0" brushRef="#br0" timeOffset="112827.93">21848 15692 248 0,'0'-10'98'0,"2"7"-62"0,0-1-1 0,5-1 46 16,10-7-34-16,22-3-10 15,21-10 1-15,-39 23-15 0,17-6 1 16,5 4-10-16,3-4 1 0,2 3 1 16,-2 1 1-16,-14 4 18 0,30 0-8 15,2 3-20-15,-36 0 1 16,32 0-3-16,29 6 0 0,-37-7-2 15,0 2 0-15,4-2-1 0,2 0 1 0,0-1-3 16,0-1 1-16,-2 0 2 16,-1 0 0-16,-6 2 7 0,2-1 1 0,-5 4 25 15,0 0 1-15,37 10 47 0,38 9-44 16,7-10-33-16,-30-10 0 16,-9-4-6-16,2 0 1 0,2-3-4 15,6-6 1-15,2-2 2 0,8 0 0 0,3 3 0 16,-4 1 0-16,-2 6 4 0,-8 2 0 15,-3 6 27-15,-10 17 1 0,-1 5-13 16,-4 0 1-16,3 1-7 0,5-6-1 0,1 0-8 16,1-4 1-16,4 0-5 0,9-10 1 15,4-3-6-15,8-5 1 0,7-2 4 16,1 2 0-16,1 2-2 0,-8 4 1 16,-1 3 3-16,-2 3 0 0,-3 2-2 15,1 0 1-15,-2 5-2 0,-3 3 1 0,-2 2-4 16,3-13 1-16,1-2-10 0,8-10 1 15,6 0 3-15,8-1 0 0,7 0 7 0,-5-2 0 16,2 0 1-16,4-10 0 0,0 3 16 16,-2 4 0-16,-2 3-7 0,-14 2 0 0,-3 2-1 15,-10 2 0-15,-1 1-6 0,-9 2 1 16,-3 2-19-16,-5-4 0 0,-5 4-57 16,-13-5-1-16,0 1-95 0,-11-5-1 0,4-8-359 15</inkml:trace>
  <inkml:trace contextRef="#ctx0" brushRef="#br0" timeOffset="126183.2">24631 17175 60 0,'-8'-11'42'0,"-1"3"-38"0,5 1 1 0,1 0-2 16,-14-11 0-16,14 13-2 0,-3-6 0 0,-5-6 1 15,15 23 0-15,-5-6 2 0,-10-22 1 16,8 21-2-16,10 14 1 0,-8-17-3 16,-2-1 0-16,3 5-1 0,0 0 2 0,0-1-5 15,-3-1 1-15,3 2-6 0,-1-1 0 16,1-1-4-16,0 2 1 0,-2-4-2 16,4 4 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00:45:42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19115 5455 87 0,'0'5'97'0,"0"-4"-58"0,0-1 0 15,0 0 14-15,0 0 1 0,0 0 92 16,0 4 14-16,0-2-91 15,-1 2 2-15,1-3-1 0,-2 3 1 16,2-2-12-16,-1 1 1 0,1 0-14 16,-3 2 1-16,3-5-6 0,-1 5 1 0,1-5-12 15,0 0 1-15,0 5-8 0,0-4-1 16,-2 1-11-16,2-1 1 0,0 0-14 16,0-1 1-16,-1 3-4 0,1-1 0 0,0-2 1 15,0-4 0-15,1 2 1 16,1-2 1-16,2 2-3 0,-1-3 0 0,2 2 3 15,-1-1 1-15,3 3 4 0,-4-2 0 16,3 1 3-16,3 1 0 0,39-16 2 16,-36 26 1-16,0 0-3 0,-1 3 0 0,9 8-4 15,-11-8 1-15,-3-7-1 0,5 2 1 16,9 3 3-16,-6-8 0 0,-5-4-2 0,19-1 0 16,-9-4-3-16,4-5 0 0,-1-2-2 15,1-4 0-15,11-7-4 0,-14 12 1 0,-14 10-3 16,2 1 0-16,15-3 10 0,-9 5 0 15,-7 1 0-15,4 2 1 0,0 4-2 16,7 6 1-16,-13-9 0 0,8 6 1 0,6 3 0 16,-4-7 1-16,2-2-1 15,3-1 1-15,5-1-2 0,2-2 1 0,-14-2-4 16,16-2 0-16,2 1 7 0,-2 1 1 16,11-3 3-16,-25 6 2 0,8 5 4 0,2 3 0 15,10 11 1-15,-21-13-11 16,6 7-16-16,17 7 0 15,-20-17-45-15,-2-2 1 0,0-1-62 0,2-1-1 16,-14-7-166-16,13-10 0 0</inkml:trace>
  <inkml:trace contextRef="#ctx0" brushRef="#br0" timeOffset="14498.67">22323 5515 366 0,'-4'0'180'0,"3"0"-160"0,2 0 2 16,-1 0 1-16,0 0 1 0,0 0-9 15,0 0 2-15,0 0-10 0,2 0 1 0,0 1-4 16,-1 0 1-16,2 2-3 0,4 0 1 16,-4-2 1-16,4 3 0 0,27 15 5 15,-17-11 1-15,4 4 13 0,-2-1 12 16,-1-3-17-16,4-2 2 16,-8-2-5-16,1-4 0 0,-3 0 21 0,6 0 0 15,-7-1-12-15,22-2 1 0,-14 2 12 16,33-1 9-16,-13-1-22 15,-23 3 2-15,40-4 3 0,-26 2 1 16,-16 1-4-16,15 0 1 0,6 0 26 16,2-1-5-16,-4 0-29 15,1 2 0-15,11-2-1 16,-25 2 1-16,-11 0-7 0,2 2 0 0,15 4-5 16,2 4 2-16,-12-2-2 0,6-1 0 15,-3 2-5-15,2-1 1 0,0-2 1 16,-8-6 0-16,21 4-25 0,-10-4-1 0,1 0-16 15,-1 0 1-15,-15-1-72 0,13 0 2 16,-14-10-537-16</inkml:trace>
  <inkml:trace contextRef="#ctx0" brushRef="#br0" timeOffset="35848.66">19443 7209 245 0,'55'-3'128'0,"-3"1"-3"15,-1-1-14-15,-10-1-80 16,144-7 0-16,-162 11-19 16,17 0 1-16,-40 0-13 0,41 0 0 0,2 0-12 15,-24 0 0-15,27 3-140 0,21-2-109 16,-19 0 109-1</inkml:trace>
  <inkml:trace contextRef="#ctx0" brushRef="#br0" timeOffset="42484.07">19303 9268 103 0,'17'0'96'0,"-5"-1"-22"16,-1 1 1-16,-2-2-39 15,13 2 0-15,-11 0 57 0,8 0 1 0,20 2 42 16,-5 1-57 0,4-2-41-16,23 4 0 0,-25-5-5 15,-9 2 0-15,-10-2 7 0,23 0-7 16,-23 1-19 0,19-1 0-16,-4 0-7 0,20 0 1 0,-31 0-5 15,0 0 1-15,-2 0-3 0,1 0 0 16,-3 0-13-16,3 0 1 0,-14 0-51 0,17 0 0 15,-18-1-49-15,0-2 0 0</inkml:trace>
  <inkml:trace contextRef="#ctx0" brushRef="#br0" timeOffset="47032.06">22169 9252 363 0,'-2'-8'148'0,"2"3"-122"0,0-2-11 16,-1 4 1-16,2-2-9 0,1-6-1 0,1 3-5 16,0 14 0-16,0-9 5 0,0-2 0 15,2 4 22-15,2 0 0 0,0 0-17 0,37-15 2 16,-32 16 12-16,1 0 1 0,-4 0 14 15,-1 0 0-15,10 0-9 0,-11 1 1 16,12-1-10-16,0 0 2 0,-8 0-2 16,16-3 2-16,1 2 25 0,18-3 7 15,-11 3-25-15,2 1-1 16,-6 1-3-16,-20-1-1 0,24 5-4 16,-9 1 0-16,-8-5 23 0,21 3-2 15,2-2-21-15,4-4 0 16,-1-4-14-16,1-5 1 0,10-9-8 15,-17 4 0-15,-2 4-9 0,-6 3 1 0,0 5 6 16,-4 3 0-16,-8 0-21 0,2 1 0 16,-7 0-41-16,0 0-1 0,-8 0-52 0,-4 1 0 15,-2-1-98-15,1 0 1 0</inkml:trace>
  <inkml:trace contextRef="#ctx0" brushRef="#br0" timeOffset="55899.18">19259 12061 588 0,'-8'0'242'0,"5"0"-230"16,3 0 1-16,0 0 3 0,0 0-1 0,3 0 17 15,-3 0 0-15,3 0-10 0,0 0-1 16,23 0 3-16,28 0 13 0,2 1-22 15,9 4 0-15,7 3-10 16,33 14 2-16,-44-5-11 0,31 13 1 0,-30-10-57 16,-5-11 0-16,1-2-128 15,-3-2 1-15</inkml:trace>
  <inkml:trace contextRef="#ctx0" brushRef="#br0" timeOffset="56979.68">22513 11926 392 0,'-3'0'171'0,"1"0"-137"0,4 0 0 15,3 0 109-15,6 0-52 16,18 0-51-16,9 0 0 0,39-3-12 16,-6-4 0-16,59-9-11 0,47-14-18 15,-42 10-21 1,-61 13 1-16,-16 4-51 0,-8 0 2 0,-3 2-79 15,-17-3 1-15</inkml:trace>
  <inkml:trace contextRef="#ctx0" brushRef="#br0" timeOffset="57835.2">19518 12161 257 0,'11'-8'175'0,"10"-4"-93"15,8 7-22-15,1 1-22 16,110-13 2-16,-111 17-23 16,32-4-1-16,-25 3-18 0,-3 0 0 0,39-3-28 15,-1 2 1-15,76 0-82 0,-148 2 2 16</inkml:trace>
  <inkml:trace contextRef="#ctx0" brushRef="#br0" timeOffset="71263.77">23428 11771 75 0,'-12'25'44'0,"1"-11"-42"16,4-2 1-16,-2-2-4 0,-15 23 1 16,-3-10-12-16,5-6 1 0</inkml:trace>
  <inkml:trace contextRef="#ctx0" brushRef="#br0" timeOffset="74163.25">19078 15073 536 0,'-4'0'201'0,"3"0"-177"15,2 0 2-15,-1 0 13 0,2 0 0 0,0 0-11 16,0 0 2-16,0 0-13 0,5 0 1 16,32 2-13-16,-16 0 1 0,0-2-2 0,6 0 0 15,-1 0 3-15,3 2 0 0,-13 0 41 16,28 4 0-16,2 8-9 0,-14 0 0 0,-2-2-22 16,-3-2 1-16,10-2 69 15,9-4-2-15,6-1-58 16,-1-1-1-16,-29-4-9 0,25-1-1 15,-30 0-8-15,42-5 0 0,-21 1-4 16,0 2-1-16,-3 0-4 0,-2 0 0 0,-1 4-11 16,-5-1 1-16,0 1-45 0,11 1 1 15,-20 0-58-15,-11 0 2 0,7 0-174 16,-13 1 0-16</inkml:trace>
  <inkml:trace contextRef="#ctx0" brushRef="#br0" timeOffset="75274.75">22449 15086 508 0,'-2'0'263'0,"0"0"-231"0,4 0 2 16,-2 0 11-16,0 0 1 0,0 0-11 16,2 0 0-16,1 0-6 0,11 0 14 15,16 1-14 1,19 3-1-16,25 4-13 0,-51-5 1 0,23 5-10 0,-1-2 0 15,24 4 0-15,-25-5 0 16,-22-3-9-16,22 2 1 0,-3-3-37 0,1-1 1 16,-23-2-55-16,41-7 0 0,-26 1-41 15,15-10 1-15</inkml:trace>
  <inkml:trace contextRef="#ctx0" brushRef="#br0" timeOffset="95746.96">22575 17470 113 0,'7'0'50'0,"-2"0"-54"0,1 0 1 0,-2 0 2 15,0 2 1-15,-1-1-1 0,3 1 1 0,-12-2 1 16,9 3 1-16,2 0-2 0,-4-2 1 16,1-1-2-16,2 4 0 0,-4-3 1 0,8 2 0 15,-1-3 22-15,34 16 2 0,-22-12-14 16,15-3 1-16,-9-1-13 0,-1 0 0 0,3 0-6 15,2 0 0-15,2 0-7 16,-12 0 1-16,15 0-17 0,-13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61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18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135814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197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6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899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371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519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76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485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32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792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422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211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40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961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1723519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3280422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1969104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200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558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0414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4154507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0328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896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1518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116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05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1609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1327581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2244268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336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055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105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5915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2473315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2383018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32330284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1896505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22152957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270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0457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327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482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04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501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086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5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dirty="0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baidu.com/aistudio/projectdetail/919362" TargetMode="External"/><Relationship Id="rId2" Type="http://schemas.openxmlformats.org/officeDocument/2006/relationships/hyperlink" Target="https://aistudio.baidu.com/aistudio/competition/detail/28?isFromCcf=tru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30.emf"/><Relationship Id="rId4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20.xml"/><Relationship Id="rId4" Type="http://schemas.openxmlformats.org/officeDocument/2006/relationships/image" Target="../media/image30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customXml" Target="../ink/ink2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luebenchmark.com/leaderboar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2.png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customXml" Target="../ink/ink25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customXml" Target="../ink/ink31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customXml" Target="../ink/ink3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customXml" Target="../ink/ink33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customXml" Target="../ink/ink34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customXml" Target="../ink/ink35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customXml" Target="../ink/ink36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customXml" Target="../ink/ink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customXml" Target="../ink/ink41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customXml" Target="../ink/ink42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5" Type="http://schemas.openxmlformats.org/officeDocument/2006/relationships/image" Target="../media/image88.emf"/><Relationship Id="rId4" Type="http://schemas.openxmlformats.org/officeDocument/2006/relationships/customXml" Target="../ink/ink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customXml" Target="../ink/ink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emf"/><Relationship Id="rId4" Type="http://schemas.openxmlformats.org/officeDocument/2006/relationships/customXml" Target="../ink/ink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2907.pdf" TargetMode="External"/><Relationship Id="rId7" Type="http://schemas.openxmlformats.org/officeDocument/2006/relationships/hyperlink" Target="https://github.com/ymcui/Chinese-PreTrained-XLNe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zihangdai/xlnet" TargetMode="External"/><Relationship Id="rId5" Type="http://schemas.openxmlformats.org/officeDocument/2006/relationships/hyperlink" Target="https://arxiv.org/pdf/1906.08237.pdf" TargetMode="External"/><Relationship Id="rId4" Type="http://schemas.openxmlformats.org/officeDocument/2006/relationships/hyperlink" Target="https://arxiv.org/pdf/1901.02860.pdf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0.10683" TargetMode="External"/><Relationship Id="rId7" Type="http://schemas.openxmlformats.org/officeDocument/2006/relationships/hyperlink" Target="https://arxiv.org/pdf/1909.11942.pdf" TargetMode="External"/><Relationship Id="rId2" Type="http://schemas.openxmlformats.org/officeDocument/2006/relationships/hyperlink" Target="https://arxiv.org/pdf/1908.0457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01.09694v2.pdf" TargetMode="External"/><Relationship Id="rId5" Type="http://schemas.openxmlformats.org/officeDocument/2006/relationships/hyperlink" Target="https://arxiv.org/pdf/1907.11692.pdf" TargetMode="External"/><Relationship Id="rId4" Type="http://schemas.openxmlformats.org/officeDocument/2006/relationships/hyperlink" Target="https://arxiv.org/pdf/1609.02907.pdf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6.emf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4183888" y="1301976"/>
            <a:ext cx="3824223" cy="2387601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机器阅读理解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5</a:t>
            </a:r>
            <a:br>
              <a:rPr lang="en-US" altLang="zh-CN" dirty="0"/>
            </a:br>
            <a:r>
              <a:rPr lang="en-US" altLang="zh-CN" sz="1800" dirty="0"/>
              <a:t>BERT</a:t>
            </a:r>
            <a:r>
              <a:rPr lang="zh-CN" altLang="en-US" sz="1800" dirty="0"/>
              <a:t>的模型变体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4410021" y="4638504"/>
            <a:ext cx="3371956" cy="1655761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rPr lang="zh-CN" altLang="en-US" dirty="0"/>
              <a:t>风老师</a:t>
            </a:r>
            <a:endParaRPr dirty="0"/>
          </a:p>
          <a:p>
            <a:pPr>
              <a:defRPr sz="1800"/>
            </a:pPr>
            <a:r>
              <a:rPr dirty="0"/>
              <a:t>20</a:t>
            </a:r>
            <a:r>
              <a:rPr lang="en-US" altLang="zh-CN" dirty="0"/>
              <a:t>20</a:t>
            </a:r>
            <a:r>
              <a:t>.</a:t>
            </a:r>
            <a:r>
              <a:rPr lang="en-US"/>
              <a:t>1</a:t>
            </a:r>
            <a:r>
              <a:rPr lang="en-US" altLang="zh-CN"/>
              <a:t>1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Dialog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88797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" dirty="0"/>
              <a:t>输入</a:t>
            </a:r>
            <a:r>
              <a:rPr lang="zh-CN" altLang="en-US" dirty="0"/>
              <a:t>层使用多轮对话修改</a:t>
            </a:r>
            <a:r>
              <a:rPr lang="en-US" altLang="zh-CN" dirty="0"/>
              <a:t>NSP</a:t>
            </a:r>
            <a:r>
              <a:rPr lang="zh-CN" altLang="en-US" dirty="0"/>
              <a:t>任务（</a:t>
            </a:r>
            <a:r>
              <a:rPr lang="en-US" altLang="zh-CN" dirty="0"/>
              <a:t>random replace </a:t>
            </a:r>
            <a:r>
              <a:rPr lang="zh-CN" altLang="en-US" dirty="0"/>
              <a:t>构造负样本）</a:t>
            </a: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65C51A-C653-8047-8FF3-EF525FA2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35" y="2674711"/>
            <a:ext cx="9795329" cy="38415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A427651-2F28-4E66-B8E5-DB5B7BDA468F}"/>
                  </a:ext>
                </a:extLst>
              </p14:cNvPr>
              <p14:cNvContentPartPr/>
              <p14:nvPr/>
            </p14:nvContentPartPr>
            <p14:xfrm>
              <a:off x="840960" y="1460160"/>
              <a:ext cx="10291320" cy="4723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A427651-2F28-4E66-B8E5-DB5B7BDA46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600" y="1450800"/>
                <a:ext cx="10310040" cy="47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7421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与</a:t>
            </a:r>
            <a:r>
              <a:rPr lang="en-US" altLang="zh-CN" dirty="0" err="1"/>
              <a:t>bert</a:t>
            </a:r>
            <a:r>
              <a:rPr lang="zh-CN" altLang="en-US" dirty="0"/>
              <a:t>对比的效果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15495-40A0-7C44-AB6C-ABF31099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318" y="1499480"/>
            <a:ext cx="7486768" cy="52260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02452E9-199E-41B5-ABB3-341D932FE40A}"/>
                  </a:ext>
                </a:extLst>
              </p14:cNvPr>
              <p14:cNvContentPartPr/>
              <p14:nvPr/>
            </p14:nvContentPartPr>
            <p14:xfrm>
              <a:off x="6866280" y="1959480"/>
              <a:ext cx="1573200" cy="4344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02452E9-199E-41B5-ABB3-341D932FE4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6920" y="1950120"/>
                <a:ext cx="1591920" cy="43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78847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ABF55-7513-4341-BB73-AF6BE178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其他一些</a:t>
            </a:r>
            <a:r>
              <a:rPr lang="en-US" altLang="zh-CN" dirty="0"/>
              <a:t>case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7A77B5-8DB0-4239-975B-CC10DBB4A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6" y="1933788"/>
            <a:ext cx="5165784" cy="181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36F61D-30AE-423A-B701-8033F6933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6" y="4502151"/>
            <a:ext cx="5165784" cy="14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57D215-D685-4EB8-99D7-B152457CD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62" y="1933788"/>
            <a:ext cx="5768196" cy="17384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761B2B-5AD7-47A8-BBC3-3EFC9EF9B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675" y="4416327"/>
            <a:ext cx="4658947" cy="15853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EFDFC05-9C74-4433-9B41-F493056BA9B4}"/>
                  </a:ext>
                </a:extLst>
              </p14:cNvPr>
              <p14:cNvContentPartPr/>
              <p14:nvPr/>
            </p14:nvContentPartPr>
            <p14:xfrm>
              <a:off x="4372920" y="955080"/>
              <a:ext cx="3374280" cy="3074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EFDFC05-9C74-4433-9B41-F493056BA9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3560" y="945720"/>
                <a:ext cx="3393000" cy="30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488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ERNIE</a:t>
            </a:r>
            <a:r>
              <a:rPr lang="zh-CN" altLang="en-US" dirty="0"/>
              <a:t> </a:t>
            </a:r>
            <a:r>
              <a:rPr lang="en-US" altLang="zh-CN" dirty="0"/>
              <a:t>1.0</a:t>
            </a:r>
            <a:r>
              <a:rPr lang="zh-CN" altLang="en-US" dirty="0"/>
              <a:t> 做了什么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更多的语料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实体级别的连续</a:t>
            </a:r>
            <a:r>
              <a:rPr lang="en-US" altLang="zh-CN" dirty="0"/>
              <a:t>Mask——&gt;</a:t>
            </a:r>
            <a:r>
              <a:rPr lang="zh-CN" altLang="en-US" dirty="0"/>
              <a:t>改变了训练</a:t>
            </a:r>
            <a:r>
              <a:rPr lang="en-US" altLang="zh-CN" dirty="0"/>
              <a:t>Task</a:t>
            </a:r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能否通过重新设计</a:t>
            </a:r>
            <a:r>
              <a:rPr lang="en-US" altLang="zh-CN" dirty="0"/>
              <a:t>Task</a:t>
            </a:r>
            <a:r>
              <a:rPr lang="zh-CN" altLang="en-US" dirty="0"/>
              <a:t>提升效果？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E628E0B-A987-43D1-93FF-C6D840A41385}"/>
                  </a:ext>
                </a:extLst>
              </p14:cNvPr>
              <p14:cNvContentPartPr/>
              <p14:nvPr/>
            </p14:nvContentPartPr>
            <p14:xfrm>
              <a:off x="1042560" y="1845720"/>
              <a:ext cx="6563880" cy="2042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E628E0B-A987-43D1-93FF-C6D840A413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200" y="1836360"/>
                <a:ext cx="6582600" cy="20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9407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FB319-0E1E-4323-B665-E625D6E5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ERNIE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61C880-9CFC-448A-9005-971EA25B8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https://aistudio.baidu.com/aistudio/competition/detail/28?isFromCcf=true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https://aistudio.baidu.com/aistudio/projectdetail/919362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0459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ERNIE</a:t>
            </a:r>
            <a:r>
              <a:rPr lang="zh-CN" altLang="en-US" dirty="0"/>
              <a:t> </a:t>
            </a:r>
            <a:r>
              <a:rPr lang="en-US" altLang="zh-CN" dirty="0"/>
              <a:t>2.0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" altLang="zh-CN" dirty="0"/>
              <a:t>ERNIE 2.0: A Continual Pre-Training Framework for Language Understanding </a:t>
            </a:r>
            <a:r>
              <a:rPr lang="zh-CN" altLang="en-US" dirty="0"/>
              <a:t>（</a:t>
            </a:r>
            <a:r>
              <a:rPr lang="en-US" altLang="zh-CN" dirty="0"/>
              <a:t>Baidu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贡献：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多任务持续学习预训练框架 </a:t>
            </a:r>
            <a:r>
              <a:rPr lang="en-US" altLang="zh-CN" dirty="0"/>
              <a:t>ERNIE 2.0</a:t>
            </a:r>
          </a:p>
          <a:p>
            <a:pPr lvl="1">
              <a:lnSpc>
                <a:spcPct val="81000"/>
              </a:lnSpc>
            </a:pPr>
            <a:r>
              <a:rPr lang="zh-CN" altLang="en-US" dirty="0"/>
              <a:t>构建三种类型的无监督任务，训练模型并刷新</a:t>
            </a:r>
            <a:r>
              <a:rPr lang="en-US" altLang="zh-CN" dirty="0"/>
              <a:t>GLUE</a:t>
            </a:r>
          </a:p>
          <a:p>
            <a:pPr lvl="1">
              <a:lnSpc>
                <a:spcPct val="81000"/>
              </a:lnSpc>
            </a:pPr>
            <a:r>
              <a:rPr lang="en-US" altLang="zh-CN" dirty="0"/>
              <a:t>Fine-tuning code &amp; English model</a:t>
            </a:r>
          </a:p>
          <a:p>
            <a:pPr>
              <a:lnSpc>
                <a:spcPct val="81000"/>
              </a:lnSpc>
            </a:pPr>
            <a:r>
              <a:rPr lang="zh-CN" altLang="en-US" dirty="0"/>
              <a:t>数据更多： </a:t>
            </a:r>
            <a:r>
              <a:rPr lang="en-US" altLang="zh-CN" dirty="0"/>
              <a:t>Reddit  </a:t>
            </a:r>
            <a:r>
              <a:rPr lang="zh-CN" altLang="en-US" dirty="0"/>
              <a:t>搜索数据等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参数与</a:t>
            </a:r>
            <a:r>
              <a:rPr lang="en-US" altLang="zh-CN" dirty="0"/>
              <a:t>BERT</a:t>
            </a:r>
            <a:r>
              <a:rPr lang="zh-CN" altLang="en-US" dirty="0"/>
              <a:t>一致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8F82B02-769D-43BE-9E5E-1C16BE156986}"/>
                  </a:ext>
                </a:extLst>
              </p14:cNvPr>
              <p14:cNvContentPartPr/>
              <p14:nvPr/>
            </p14:nvContentPartPr>
            <p14:xfrm>
              <a:off x="1607760" y="2146680"/>
              <a:ext cx="6443280" cy="2919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8F82B02-769D-43BE-9E5E-1C16BE1569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400" y="2137320"/>
                <a:ext cx="6462000" cy="29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6661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整体框架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" altLang="zh-CN" dirty="0"/>
              <a:t>ERNIE 2.0: A Continual Pre-Training Framework for Language Understanding </a:t>
            </a:r>
            <a:r>
              <a:rPr lang="zh-CN" altLang="en-US" dirty="0"/>
              <a:t>（</a:t>
            </a:r>
            <a:r>
              <a:rPr lang="en-US" altLang="zh-CN" dirty="0"/>
              <a:t>Baidu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7739D2-F00E-6A42-B115-DEBD263F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345601"/>
            <a:ext cx="11607800" cy="539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6FA25E3-CE2A-4C7D-A7B8-7DF62FD082B8}"/>
                  </a:ext>
                </a:extLst>
              </p14:cNvPr>
              <p14:cNvContentPartPr/>
              <p14:nvPr/>
            </p14:nvContentPartPr>
            <p14:xfrm>
              <a:off x="1705680" y="1201680"/>
              <a:ext cx="9476280" cy="4468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6FA25E3-CE2A-4C7D-A7B8-7DF62FD082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6320" y="1192320"/>
                <a:ext cx="9495000" cy="448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3172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连续多任务学习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不遗忘之前的训练结果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多任务高效的进行训练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使用上一任务的参数，并且新旧任务一起训练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将每个任务分成多次迭代，框架完成不同迭代的训练自动分配</a:t>
            </a: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C95705-C337-0D4F-97E5-77FAECF6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458" y="4049640"/>
            <a:ext cx="6793083" cy="27019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2414735-B4E2-4F4C-8349-48DAB6FDA521}"/>
                  </a:ext>
                </a:extLst>
              </p14:cNvPr>
              <p14:cNvContentPartPr/>
              <p14:nvPr/>
            </p14:nvContentPartPr>
            <p14:xfrm>
              <a:off x="1084680" y="2228400"/>
              <a:ext cx="9556200" cy="3490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2414735-B4E2-4F4C-8349-48DAB6FDA5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5320" y="2219040"/>
                <a:ext cx="9574920" cy="35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25510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多任务训练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Sentence level loss &amp; word level loss</a:t>
            </a:r>
          </a:p>
          <a:p>
            <a:pPr>
              <a:lnSpc>
                <a:spcPct val="81000"/>
              </a:lnSpc>
            </a:pPr>
            <a:r>
              <a:rPr lang="zh-CN" altLang="en-US" dirty="0"/>
              <a:t>每个任务有独立的</a:t>
            </a:r>
            <a:r>
              <a:rPr lang="en-US" altLang="zh-CN" dirty="0"/>
              <a:t>loss function</a:t>
            </a:r>
            <a:r>
              <a:rPr lang="zh-CN" altLang="en-US" dirty="0"/>
              <a:t>， </a:t>
            </a:r>
            <a:r>
              <a:rPr lang="en-US" altLang="zh-CN" dirty="0"/>
              <a:t>sentence task </a:t>
            </a:r>
            <a:r>
              <a:rPr lang="zh-CN" altLang="en-US" dirty="0"/>
              <a:t>可以和</a:t>
            </a:r>
            <a:r>
              <a:rPr lang="en-US" altLang="zh-CN" dirty="0"/>
              <a:t>word task </a:t>
            </a:r>
            <a:r>
              <a:rPr lang="zh-CN" altLang="en-US" dirty="0"/>
              <a:t>一起训练</a:t>
            </a: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FEA199-FD0E-8A4A-A76C-B74715C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276600"/>
            <a:ext cx="5854700" cy="3035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E74AE7F-8CBE-484B-8653-CB45479F9026}"/>
                  </a:ext>
                </a:extLst>
              </p14:cNvPr>
              <p14:cNvContentPartPr/>
              <p14:nvPr/>
            </p14:nvContentPartPr>
            <p14:xfrm>
              <a:off x="831600" y="2664360"/>
              <a:ext cx="10749600" cy="2317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E74AE7F-8CBE-484B-8653-CB45479F9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240" y="2655000"/>
                <a:ext cx="10768320" cy="23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4980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模型结构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9293CC-A682-6848-99F2-C543EE2B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1" y="1899140"/>
            <a:ext cx="10363200" cy="3822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07FA114-16B5-40CA-AB43-B3F4D3D466EC}"/>
                  </a:ext>
                </a:extLst>
              </p14:cNvPr>
              <p14:cNvContentPartPr/>
              <p14:nvPr/>
            </p14:nvContentPartPr>
            <p14:xfrm>
              <a:off x="1733400" y="5823000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07FA114-16B5-40CA-AB43-B3F4D3D466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7560" y="575964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AE75D16-2599-43A1-94D2-E741A6A412C7}"/>
                  </a:ext>
                </a:extLst>
              </p14:cNvPr>
              <p14:cNvContentPartPr/>
              <p14:nvPr/>
            </p14:nvContentPartPr>
            <p14:xfrm>
              <a:off x="913320" y="1443240"/>
              <a:ext cx="10376640" cy="4249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AE75D16-2599-43A1-94D2-E741A6A412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960" y="1433880"/>
                <a:ext cx="10395360" cy="42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5049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ERNIE </a:t>
            </a:r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预训练任务修改</a:t>
            </a:r>
            <a:endParaRPr lang="en-US" altLang="zh-CN" sz="2000" dirty="0"/>
          </a:p>
          <a:p>
            <a:pPr>
              <a:lnSpc>
                <a:spcPct val="81000"/>
              </a:lnSpc>
            </a:pPr>
            <a:r>
              <a:rPr lang="en-US" altLang="zh-CN" dirty="0"/>
              <a:t>Transformer-XL</a:t>
            </a:r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循环机制</a:t>
            </a:r>
            <a:endParaRPr lang="en-US" altLang="zh-CN" sz="2000" dirty="0"/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记忆传递方式</a:t>
            </a:r>
            <a:endParaRPr lang="en-US" altLang="zh-CN" sz="2000" dirty="0"/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相对位置编码</a:t>
            </a:r>
            <a:endParaRPr lang="en-US" altLang="zh-CN" sz="2000" dirty="0"/>
          </a:p>
          <a:p>
            <a:pPr>
              <a:lnSpc>
                <a:spcPct val="81000"/>
              </a:lnSpc>
            </a:pPr>
            <a:r>
              <a:rPr lang="en-US" altLang="zh-CN" dirty="0" err="1"/>
              <a:t>XLNet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sz="2000" dirty="0"/>
              <a:t>AR &amp; AE</a:t>
            </a:r>
          </a:p>
          <a:p>
            <a:pPr lvl="1">
              <a:lnSpc>
                <a:spcPct val="81000"/>
              </a:lnSpc>
            </a:pPr>
            <a:r>
              <a:rPr lang="en-US" altLang="zh-CN" sz="2000" dirty="0"/>
              <a:t>PLM</a:t>
            </a:r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双流自注意力</a:t>
            </a:r>
          </a:p>
          <a:p>
            <a:pPr>
              <a:lnSpc>
                <a:spcPct val="81000"/>
              </a:lnSpc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47892CD-C322-4D13-A300-B77B45F7FE1A}"/>
                  </a:ext>
                </a:extLst>
              </p14:cNvPr>
              <p14:cNvContentPartPr/>
              <p14:nvPr/>
            </p14:nvContentPartPr>
            <p14:xfrm>
              <a:off x="1579680" y="3722400"/>
              <a:ext cx="1450800" cy="2308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47892CD-C322-4D13-A300-B77B45F7FE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0320" y="3713040"/>
                <a:ext cx="1469520" cy="23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0990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任务（一）：词法级别预训练任务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5A9F54-DD13-444E-A3D2-20D80791E78A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10934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lnSpc>
                <a:spcPct val="81000"/>
              </a:lnSpc>
            </a:pPr>
            <a:r>
              <a:rPr lang="en-US" altLang="zh-CN" dirty="0"/>
              <a:t>Knowledge Masking Task</a:t>
            </a:r>
            <a:r>
              <a:rPr lang="zh-CN" altLang="en-US" dirty="0"/>
              <a:t>（</a:t>
            </a:r>
            <a:r>
              <a:rPr lang="en-US" altLang="zh-CN" dirty="0"/>
              <a:t>ERNIE 1.0</a:t>
            </a:r>
            <a:r>
              <a:rPr lang="zh-CN" altLang="en-US" dirty="0"/>
              <a:t>）：学习当前和全局依赖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Capitalization Prediction Task</a:t>
            </a:r>
            <a:r>
              <a:rPr lang="zh-CN" altLang="en-US" dirty="0"/>
              <a:t>：大写用于专名识别等，小写也可用在其他任务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Token-Document Relation Prediction Task</a:t>
            </a:r>
            <a:r>
              <a:rPr lang="zh-CN" altLang="en-US" dirty="0"/>
              <a:t>：</a:t>
            </a:r>
            <a:r>
              <a:rPr lang="en-US" altLang="zh-CN" dirty="0"/>
              <a:t>token</a:t>
            </a:r>
            <a:r>
              <a:rPr lang="zh-CN" altLang="en-US" dirty="0"/>
              <a:t>存在段落</a:t>
            </a:r>
            <a:r>
              <a:rPr lang="en-US" altLang="zh-CN" dirty="0"/>
              <a:t>A</a:t>
            </a:r>
            <a:r>
              <a:rPr lang="zh-CN" altLang="en-US" dirty="0"/>
              <a:t>中是否</a:t>
            </a:r>
            <a:r>
              <a:rPr lang="en-US" altLang="zh-CN" dirty="0"/>
              <a:t>token</a:t>
            </a:r>
            <a:r>
              <a:rPr lang="zh-CN" altLang="en-US" dirty="0"/>
              <a:t>会在文档的段落</a:t>
            </a:r>
            <a:r>
              <a:rPr lang="en-US" altLang="zh-CN" dirty="0"/>
              <a:t>B</a:t>
            </a:r>
            <a:r>
              <a:rPr lang="zh-CN" altLang="en-US" dirty="0"/>
              <a:t>中出现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zh-CN" altLang="en-US" dirty="0"/>
          </a:p>
          <a:p>
            <a:pPr marL="0" indent="0">
              <a:lnSpc>
                <a:spcPct val="81000"/>
              </a:lnSpc>
              <a:buFont typeface="Arial"/>
              <a:buNone/>
            </a:pP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2D29984-F7C7-489A-A5A9-9600704242C3}"/>
                  </a:ext>
                </a:extLst>
              </p14:cNvPr>
              <p14:cNvContentPartPr/>
              <p14:nvPr/>
            </p14:nvContentPartPr>
            <p14:xfrm>
              <a:off x="1218600" y="2352600"/>
              <a:ext cx="8982720" cy="3944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2D29984-F7C7-489A-A5A9-9600704242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9240" y="2343240"/>
                <a:ext cx="9001440" cy="39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120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任务（二）：语言结构级别预训练任务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73B249-BADC-43F7-9347-8E0CF6E4AEFE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10934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lnSpc>
                <a:spcPct val="81000"/>
              </a:lnSpc>
            </a:pPr>
            <a:r>
              <a:rPr lang="en-US" altLang="zh-CN" dirty="0"/>
              <a:t>Sentence Reordering Task</a:t>
            </a:r>
            <a:r>
              <a:rPr lang="zh-CN" altLang="en-US" dirty="0"/>
              <a:t>：文档中的句子打乱（分成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m</a:t>
            </a:r>
            <a:r>
              <a:rPr lang="zh-CN" altLang="en-US" dirty="0"/>
              <a:t>段，</a:t>
            </a:r>
            <a:r>
              <a:rPr lang="en-US" altLang="zh-CN" dirty="0"/>
              <a:t>shuffle</a:t>
            </a:r>
            <a:r>
              <a:rPr lang="zh-CN" altLang="en-US" dirty="0"/>
              <a:t>），识别正确顺序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Sentence Distance Task</a:t>
            </a:r>
            <a:r>
              <a:rPr lang="zh-CN" altLang="en-US" dirty="0"/>
              <a:t>：句子间的距离，</a:t>
            </a:r>
            <a:r>
              <a:rPr lang="en-US" altLang="zh-CN" dirty="0"/>
              <a:t>3</a:t>
            </a:r>
            <a:r>
              <a:rPr lang="zh-CN" altLang="en-US" dirty="0"/>
              <a:t>分类任务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sz="2400" dirty="0"/>
              <a:t>0 </a:t>
            </a:r>
            <a:r>
              <a:rPr lang="zh-CN" altLang="en-US" sz="2400" dirty="0"/>
              <a:t>相连的句子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同一文档中不相连的句子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两篇文档间的句子</a:t>
            </a:r>
            <a:endParaRPr lang="en-US" altLang="zh-CN" sz="2400" dirty="0"/>
          </a:p>
          <a:p>
            <a:pPr marL="0" indent="0">
              <a:lnSpc>
                <a:spcPct val="81000"/>
              </a:lnSpc>
              <a:buFont typeface="Arial"/>
              <a:buNone/>
            </a:pP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F03678D-C6BF-4926-9041-F9BE4E9D5A00}"/>
                  </a:ext>
                </a:extLst>
              </p14:cNvPr>
              <p14:cNvContentPartPr/>
              <p14:nvPr/>
            </p14:nvContentPartPr>
            <p14:xfrm>
              <a:off x="1365120" y="2241720"/>
              <a:ext cx="83160" cy="19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F03678D-C6BF-4926-9041-F9BE4E9D5A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5760" y="2232360"/>
                <a:ext cx="1018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2CF9423-F81C-4545-896B-52C8412CB5B3}"/>
                  </a:ext>
                </a:extLst>
              </p14:cNvPr>
              <p14:cNvContentPartPr/>
              <p14:nvPr/>
            </p14:nvContentPartPr>
            <p14:xfrm>
              <a:off x="1314720" y="2376000"/>
              <a:ext cx="10738440" cy="3536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2CF9423-F81C-4545-896B-52C8412CB5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5360" y="2366640"/>
                <a:ext cx="10757160" cy="35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8096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任务（三）：语法级别预训练任务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DE11C1-CA18-44DC-AA82-A0BDE0DC0969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10934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lnSpc>
                <a:spcPct val="81000"/>
              </a:lnSpc>
            </a:pPr>
            <a:r>
              <a:rPr lang="en-US" altLang="zh-CN" dirty="0"/>
              <a:t>Discourse Relation Task</a:t>
            </a:r>
            <a:r>
              <a:rPr lang="zh-CN" altLang="en-US" dirty="0"/>
              <a:t>：计算两句间的语义与修辞关系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IR Relevance Task</a:t>
            </a:r>
            <a:r>
              <a:rPr lang="zh-CN" altLang="en-US" dirty="0"/>
              <a:t>：短文本信息检索关系（百度的核心）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dirty="0"/>
              <a:t>Query-title  </a:t>
            </a:r>
            <a:r>
              <a:rPr lang="zh-CN" altLang="en-US" dirty="0"/>
              <a:t>（搜索数据）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dirty="0"/>
              <a:t>0</a:t>
            </a:r>
            <a:r>
              <a:rPr lang="zh-CN" altLang="en-US" dirty="0"/>
              <a:t>：搜索并点击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：搜索并展现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：无关，随机替换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Font typeface="Arial"/>
              <a:buNone/>
            </a:pP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81B99D3-C868-4A6E-8222-7578CB4030C9}"/>
                  </a:ext>
                </a:extLst>
              </p14:cNvPr>
              <p14:cNvContentPartPr/>
              <p14:nvPr/>
            </p14:nvContentPartPr>
            <p14:xfrm>
              <a:off x="1280880" y="793440"/>
              <a:ext cx="10827000" cy="6006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81B99D3-C868-4A6E-8222-7578CB4030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1520" y="784080"/>
                <a:ext cx="10845720" cy="602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00399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各任务所用的数据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015232-4306-8946-BEB1-52C0D142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336" y="1508784"/>
            <a:ext cx="8799902" cy="1996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D004B5-580F-44BD-9250-55025B22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816" y="3721211"/>
            <a:ext cx="6002941" cy="26439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D1D0BB-9FEA-44EC-88A2-DB688D081025}"/>
                  </a:ext>
                </a:extLst>
              </p14:cNvPr>
              <p14:cNvContentPartPr/>
              <p14:nvPr/>
            </p14:nvContentPartPr>
            <p14:xfrm>
              <a:off x="2791440" y="2410920"/>
              <a:ext cx="926280" cy="202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D1D0BB-9FEA-44EC-88A2-DB688D0810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2080" y="2401560"/>
                <a:ext cx="945000" cy="2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54672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23673-CDFD-3044-8AAE-0C82B74B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fine-tuning</a:t>
            </a:r>
            <a:r>
              <a:rPr kumimoji="1" lang="zh-CN" altLang="en-US" dirty="0"/>
              <a:t>的参数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FC7F75-DEF4-3F42-866F-C2CA2E9B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445544"/>
            <a:ext cx="5727700" cy="3327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93BB83-687D-474A-B855-C5286D207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36" y="2445544"/>
            <a:ext cx="5257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4004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连续多任务学习的效果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922121-9EB2-48EE-B019-7C0FC66CC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6" y="2010091"/>
            <a:ext cx="11125772" cy="39880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CF8B226-03A1-4840-8165-A2B307270103}"/>
                  </a:ext>
                </a:extLst>
              </p14:cNvPr>
              <p14:cNvContentPartPr/>
              <p14:nvPr/>
            </p14:nvContentPartPr>
            <p14:xfrm>
              <a:off x="5954760" y="2387880"/>
              <a:ext cx="5241240" cy="3430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CF8B226-03A1-4840-8165-A2B3072701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5400" y="2378520"/>
                <a:ext cx="5259960" cy="34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07331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结论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7C36BA-0F04-44EC-88BA-B52A20673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目前来看最好的中英文预训练语言模型之一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https://gluebenchmark.com/leaderboard</a:t>
            </a:r>
            <a:endParaRPr lang="en-US" altLang="zh-CN" dirty="0"/>
          </a:p>
          <a:p>
            <a:r>
              <a:rPr lang="zh-CN" altLang="en-US" dirty="0"/>
              <a:t>等待模型的放出或云服务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15084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66468" y="320038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3984622" y="965198"/>
            <a:ext cx="8163835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2/2 Transformer-XL &amp; </a:t>
            </a:r>
            <a:r>
              <a:rPr lang="en-US" altLang="zh-CN" dirty="0" err="1"/>
              <a:t>XLNet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3761980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395194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复习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Transformer </a:t>
            </a:r>
            <a:r>
              <a:rPr lang="zh-CN" altLang="en-US" dirty="0"/>
              <a:t>结构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27667C5-6705-4F3F-B77B-F1EC6D6DCB95}"/>
              </a:ext>
            </a:extLst>
          </p:cNvPr>
          <p:cNvGrpSpPr/>
          <p:nvPr/>
        </p:nvGrpSpPr>
        <p:grpSpPr>
          <a:xfrm>
            <a:off x="850413" y="2252260"/>
            <a:ext cx="7056166" cy="3959697"/>
            <a:chOff x="1189269" y="1581647"/>
            <a:chExt cx="9536316" cy="513588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657E139-8540-4A2F-97DB-DE99A2E20127}"/>
                </a:ext>
              </a:extLst>
            </p:cNvPr>
            <p:cNvSpPr/>
            <p:nvPr/>
          </p:nvSpPr>
          <p:spPr>
            <a:xfrm>
              <a:off x="8305407" y="2032552"/>
              <a:ext cx="2420178" cy="33395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605B3D2-6213-4CD1-B7A0-FC8236D6C80B}"/>
                </a:ext>
              </a:extLst>
            </p:cNvPr>
            <p:cNvSpPr/>
            <p:nvPr/>
          </p:nvSpPr>
          <p:spPr>
            <a:xfrm>
              <a:off x="5261690" y="2032552"/>
              <a:ext cx="2420178" cy="33395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42B9AB-3E79-471B-9907-6B46C4F9D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9269" y="1581647"/>
              <a:ext cx="3459401" cy="513588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F7BBD7E-659E-4A68-9EA1-FBD8D9F9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4872" y="2427869"/>
              <a:ext cx="1923106" cy="257317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B1DDA04-0F61-4528-A2F0-8A6704DDE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7802" y="2351669"/>
              <a:ext cx="1972014" cy="2573170"/>
            </a:xfrm>
            <a:prstGeom prst="rect">
              <a:avLst/>
            </a:prstGeom>
          </p:spPr>
        </p:pic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83B0DB20-E44A-4F97-814E-BE4FCB325054}"/>
                </a:ext>
              </a:extLst>
            </p:cNvPr>
            <p:cNvSpPr/>
            <p:nvPr/>
          </p:nvSpPr>
          <p:spPr>
            <a:xfrm rot="5400000">
              <a:off x="7729481" y="3270018"/>
              <a:ext cx="231138" cy="862078"/>
            </a:xfrm>
            <a:prstGeom prst="down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9ED53A6B-46B5-42B8-9907-B6798FAD2860}"/>
                </a:ext>
              </a:extLst>
            </p:cNvPr>
            <p:cNvSpPr/>
            <p:nvPr/>
          </p:nvSpPr>
          <p:spPr>
            <a:xfrm rot="5400000">
              <a:off x="4429276" y="2978164"/>
              <a:ext cx="212915" cy="1414314"/>
            </a:xfrm>
            <a:prstGeom prst="downArrow">
              <a:avLst>
                <a:gd name="adj1" fmla="val 67200"/>
                <a:gd name="adj2" fmla="val 50000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3D73B17-9384-496B-94A8-58B2DA028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952" y="2746859"/>
            <a:ext cx="3676511" cy="23925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2177C3F-BC14-4E7D-89EB-76D498B24C01}"/>
                  </a:ext>
                </a:extLst>
              </p14:cNvPr>
              <p14:cNvContentPartPr/>
              <p14:nvPr/>
            </p14:nvContentPartPr>
            <p14:xfrm>
              <a:off x="819720" y="2237400"/>
              <a:ext cx="6815160" cy="37112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2177C3F-BC14-4E7D-89EB-76D498B24C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360" y="2228040"/>
                <a:ext cx="6833880" cy="37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9916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复习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RNN</a:t>
            </a:r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DECA384D-137A-4C43-A9CC-4CF0D75C0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024" y="2034623"/>
            <a:ext cx="61341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E5DB87-761D-402B-80F4-D9327AC3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219" y="3482360"/>
            <a:ext cx="3973168" cy="7975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1AD7F6A-B1CC-4742-BF7E-F4CB01D1DB38}"/>
                  </a:ext>
                </a:extLst>
              </p14:cNvPr>
              <p14:cNvContentPartPr/>
              <p14:nvPr/>
            </p14:nvContentPartPr>
            <p14:xfrm>
              <a:off x="3955320" y="2847240"/>
              <a:ext cx="7363800" cy="3780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1AD7F6A-B1CC-4742-BF7E-F4CB01D1DB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5960" y="2837880"/>
                <a:ext cx="7382520" cy="37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0976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239922" y="287382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1/2 ERNIE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讨论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Transformer  </a:t>
            </a:r>
            <a:r>
              <a:rPr lang="zh-CN" altLang="en-US" dirty="0"/>
              <a:t>与 </a:t>
            </a:r>
            <a:r>
              <a:rPr lang="en-US" altLang="zh-CN" dirty="0"/>
              <a:t>RNN</a:t>
            </a:r>
            <a:r>
              <a:rPr lang="zh-CN" altLang="en-US" dirty="0"/>
              <a:t>的优缺点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Transformer </a:t>
            </a:r>
            <a:r>
              <a:rPr lang="zh-CN" altLang="en-US" dirty="0"/>
              <a:t>结合 </a:t>
            </a:r>
            <a:r>
              <a:rPr lang="en-US" altLang="zh-CN" dirty="0"/>
              <a:t>RNN -&gt; Transformer-XL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AF2E0C5-3C69-409A-AB8A-98C943CB9F74}"/>
                  </a:ext>
                </a:extLst>
              </p14:cNvPr>
              <p14:cNvContentPartPr/>
              <p14:nvPr/>
            </p14:nvContentPartPr>
            <p14:xfrm>
              <a:off x="1075320" y="281880"/>
              <a:ext cx="10252800" cy="3625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AF2E0C5-3C69-409A-AB8A-98C943CB9F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960" y="272520"/>
                <a:ext cx="10271520" cy="36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98342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476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Transformer-XL: Attentive Language Models Beyond a Fixed-Length Context</a:t>
            </a:r>
            <a:r>
              <a:rPr lang="zh-CN" altLang="en-US" dirty="0"/>
              <a:t>（</a:t>
            </a:r>
            <a:r>
              <a:rPr lang="en-US" altLang="zh-CN" dirty="0"/>
              <a:t>Google</a:t>
            </a:r>
            <a:r>
              <a:rPr lang="zh-CN" altLang="en-US" dirty="0"/>
              <a:t>）（</a:t>
            </a:r>
            <a:r>
              <a:rPr lang="en-US" altLang="zh-CN" dirty="0"/>
              <a:t>ICLR 2019 </a:t>
            </a:r>
            <a:r>
              <a:rPr lang="zh-CN" altLang="en-US" dirty="0"/>
              <a:t>被拒）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解决长文本的建模，捕获超长距离依赖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贡献：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循环的</a:t>
            </a:r>
            <a:r>
              <a:rPr lang="en-US" altLang="zh-CN" dirty="0"/>
              <a:t>transformer</a:t>
            </a:r>
            <a:r>
              <a:rPr lang="zh-CN" altLang="en-US" dirty="0"/>
              <a:t>建模机制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一种相对位置编码方式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CEA384F-9ABA-479D-A741-75BE6AA97BE9}"/>
                  </a:ext>
                </a:extLst>
              </p14:cNvPr>
              <p14:cNvContentPartPr/>
              <p14:nvPr/>
            </p14:nvContentPartPr>
            <p14:xfrm>
              <a:off x="1641600" y="2671560"/>
              <a:ext cx="9269640" cy="3672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CEA384F-9ABA-479D-A741-75BE6AA97B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2240" y="2662200"/>
                <a:ext cx="9288360" cy="36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83195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64DEC-C5AD-4EC9-9CF2-3DB4F906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CBA2F-6755-46DA-939D-170A77812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A35DDD0-8EEB-4F60-B668-8278E9AFF4FE}"/>
                  </a:ext>
                </a:extLst>
              </p14:cNvPr>
              <p14:cNvContentPartPr/>
              <p14:nvPr/>
            </p14:nvContentPartPr>
            <p14:xfrm>
              <a:off x="3303000" y="443880"/>
              <a:ext cx="8379000" cy="5346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A35DDD0-8EEB-4F60-B668-8278E9AFF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3640" y="434520"/>
                <a:ext cx="8397720" cy="536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5050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Vanilla Transformer Language Models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长文本输入</a:t>
            </a:r>
            <a:r>
              <a:rPr lang="en-US" altLang="zh-CN" dirty="0"/>
              <a:t>-&gt;</a:t>
            </a:r>
            <a:r>
              <a:rPr lang="zh-CN" altLang="en-US" dirty="0"/>
              <a:t>切分</a:t>
            </a:r>
            <a:r>
              <a:rPr lang="en-US" altLang="zh-CN" dirty="0"/>
              <a:t>Segment</a:t>
            </a:r>
          </a:p>
          <a:p>
            <a:pPr>
              <a:lnSpc>
                <a:spcPct val="81000"/>
              </a:lnSpc>
            </a:pPr>
            <a:r>
              <a:rPr lang="zh-CN" altLang="en-US" dirty="0"/>
              <a:t>问题：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sz="2400" dirty="0"/>
              <a:t>最长依赖取决于</a:t>
            </a:r>
            <a:r>
              <a:rPr lang="en-US" altLang="zh-CN" sz="2400" dirty="0"/>
              <a:t>segment</a:t>
            </a:r>
            <a:r>
              <a:rPr lang="zh-CN" altLang="en-US" sz="2400" dirty="0"/>
              <a:t>长度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zh-CN" altLang="en-US" sz="2400" dirty="0"/>
              <a:t>不同</a:t>
            </a:r>
            <a:r>
              <a:rPr lang="en-US" altLang="zh-CN" sz="2400" dirty="0"/>
              <a:t>segment</a:t>
            </a:r>
            <a:r>
              <a:rPr lang="zh-CN" altLang="en-US" sz="2400" dirty="0"/>
              <a:t>之间不传递信息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zh-CN" altLang="en-US" sz="2400" dirty="0"/>
              <a:t>固定大小切分造成语义碎片</a:t>
            </a:r>
            <a:endParaRPr lang="en-US" altLang="zh-CN" sz="2400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A85F71-F505-439A-B64C-007F00B7B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97" y="1825625"/>
            <a:ext cx="5919831" cy="18192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445C565-7E46-4ACF-9752-E266CCD93AFE}"/>
                  </a:ext>
                </a:extLst>
              </p14:cNvPr>
              <p14:cNvContentPartPr/>
              <p14:nvPr/>
            </p14:nvContentPartPr>
            <p14:xfrm>
              <a:off x="1625400" y="728280"/>
              <a:ext cx="10569240" cy="3470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445C565-7E46-4ACF-9752-E266CCD93A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6040" y="718920"/>
                <a:ext cx="10587960" cy="34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44617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：循环机制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65D72E-423F-48F9-AC59-0C8B4EFFC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1447800"/>
            <a:ext cx="7048500" cy="21442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E0A841B-3FCF-4A8F-84A5-5E6046E6F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529" y="4210050"/>
            <a:ext cx="3623942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F8FA46-155E-4C6B-B12F-0D9789F9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4124324"/>
            <a:ext cx="5324536" cy="2571751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216E4480-4A24-455F-B5E2-5149DA97AEAB}"/>
              </a:ext>
            </a:extLst>
          </p:cNvPr>
          <p:cNvSpPr/>
          <p:nvPr/>
        </p:nvSpPr>
        <p:spPr>
          <a:xfrm>
            <a:off x="6210300" y="5133975"/>
            <a:ext cx="1595438" cy="938213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8E8D1F1-4321-4445-854E-5E7063CBCCD7}"/>
                  </a:ext>
                </a:extLst>
              </p14:cNvPr>
              <p14:cNvContentPartPr/>
              <p14:nvPr/>
            </p14:nvContentPartPr>
            <p14:xfrm>
              <a:off x="166320" y="1332000"/>
              <a:ext cx="10479600" cy="5176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8E8D1F1-4321-4445-854E-5E7063CBCC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960" y="1322640"/>
                <a:ext cx="10498320" cy="51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629588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：传递方式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信息传递方式：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下一层接受上一层的信息</a:t>
            </a:r>
            <a:endParaRPr lang="en-US" altLang="zh-CN" sz="2000" dirty="0"/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下一层接受上一时刻的上层信息</a:t>
            </a:r>
            <a:endParaRPr lang="en-US" altLang="zh-CN" sz="2000" dirty="0"/>
          </a:p>
          <a:p>
            <a:pPr>
              <a:lnSpc>
                <a:spcPct val="81000"/>
              </a:lnSpc>
            </a:pPr>
            <a:r>
              <a:rPr lang="zh-CN" altLang="en-US" dirty="0"/>
              <a:t>通过拼接实现</a:t>
            </a:r>
          </a:p>
          <a:p>
            <a:pPr>
              <a:lnSpc>
                <a:spcPct val="81000"/>
              </a:lnSpc>
            </a:pPr>
            <a:r>
              <a:rPr lang="en-US" altLang="zh-CN" dirty="0" err="1"/>
              <a:t>requires_grad</a:t>
            </a:r>
            <a:r>
              <a:rPr lang="en-US" altLang="zh-CN" dirty="0"/>
              <a:t>=False or </a:t>
            </a:r>
            <a:r>
              <a:rPr lang="en-US" altLang="zh-CN" dirty="0" err="1"/>
              <a:t>stop_gradient</a:t>
            </a:r>
            <a:r>
              <a:rPr lang="en-US" altLang="zh-CN" dirty="0"/>
              <a:t>()</a:t>
            </a:r>
          </a:p>
          <a:p>
            <a:pPr marL="457200" lvl="1" indent="0">
              <a:lnSpc>
                <a:spcPct val="81000"/>
              </a:lnSpc>
              <a:buNone/>
            </a:pPr>
            <a:endParaRPr sz="20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F12996-620F-4581-B530-A84B6388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62" y="2022706"/>
            <a:ext cx="4921859" cy="3957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40D825-385C-4819-B3A5-E828C0ADB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800" y="4638869"/>
            <a:ext cx="4529138" cy="10100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4C09F6F-7CF9-48ED-B675-2DC24ABCE7CA}"/>
                  </a:ext>
                </a:extLst>
              </p14:cNvPr>
              <p14:cNvContentPartPr/>
              <p14:nvPr/>
            </p14:nvContentPartPr>
            <p14:xfrm>
              <a:off x="1587960" y="1981440"/>
              <a:ext cx="9622800" cy="3750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4C09F6F-7CF9-48ED-B675-2DC24ABCE7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8600" y="1972080"/>
                <a:ext cx="9641520" cy="37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22520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：例子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231A0B-81F6-4155-8489-D55730509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9" y="1495248"/>
            <a:ext cx="7012165" cy="300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0776BD4-AE25-4332-A967-8B5279FDF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5091113"/>
            <a:ext cx="5581650" cy="1200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C25F03E-4239-4DA9-9516-EDA179336CC6}"/>
                  </a:ext>
                </a:extLst>
              </p14:cNvPr>
              <p14:cNvContentPartPr/>
              <p14:nvPr/>
            </p14:nvContentPartPr>
            <p14:xfrm>
              <a:off x="2664000" y="1656000"/>
              <a:ext cx="8067960" cy="2852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C25F03E-4239-4DA9-9516-EDA179336C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4640" y="1646640"/>
                <a:ext cx="8086680" cy="28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62925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：相对位置编码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为什么要用相对位置编码？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Transformer </a:t>
            </a:r>
            <a:r>
              <a:rPr lang="zh-CN" altLang="en-US" dirty="0"/>
              <a:t>原始位置编码的问题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B668A2-F1F4-4D13-A7F7-B6426F90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38" y="1709036"/>
            <a:ext cx="3838727" cy="376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89AE23-6526-425A-BB25-4EC372CF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08" y="3590082"/>
            <a:ext cx="3921015" cy="9104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A96EA2A-4B37-4E41-BEF7-F1ECB30EB9F6}"/>
                  </a:ext>
                </a:extLst>
              </p14:cNvPr>
              <p14:cNvContentPartPr/>
              <p14:nvPr/>
            </p14:nvContentPartPr>
            <p14:xfrm>
              <a:off x="3263400" y="1241280"/>
              <a:ext cx="5965920" cy="2850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A96EA2A-4B37-4E41-BEF7-F1ECB30EB9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4040" y="1231920"/>
                <a:ext cx="5984640" cy="28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83948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：相对位置编码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16504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相对位置编码的实现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Transformer </a:t>
            </a:r>
            <a:r>
              <a:rPr lang="zh-CN" altLang="en-US" dirty="0"/>
              <a:t>原始位置编码的问题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:</a:t>
            </a:r>
            <a:r>
              <a:rPr lang="zh-CN" altLang="en-US" sz="2000" dirty="0"/>
              <a:t>词之间的</a:t>
            </a:r>
            <a:r>
              <a:rPr lang="en-US" altLang="zh-CN" sz="2000" dirty="0"/>
              <a:t>attention</a:t>
            </a:r>
            <a:r>
              <a:rPr lang="zh-CN" altLang="en-US" sz="2000" dirty="0"/>
              <a:t>关系</a:t>
            </a:r>
            <a:endParaRPr lang="en-US" altLang="zh-CN" sz="2000" dirty="0"/>
          </a:p>
          <a:p>
            <a:pPr lvl="1">
              <a:lnSpc>
                <a:spcPct val="81000"/>
              </a:lnSpc>
            </a:pPr>
            <a:r>
              <a:rPr lang="en-US" altLang="zh-CN" sz="2000" dirty="0"/>
              <a:t>b :</a:t>
            </a:r>
            <a:r>
              <a:rPr lang="zh-CN" altLang="en-US" sz="2000" dirty="0"/>
              <a:t>位置与词的关系</a:t>
            </a:r>
            <a:endParaRPr lang="en-US" altLang="zh-CN" sz="2000" dirty="0"/>
          </a:p>
          <a:p>
            <a:pPr lvl="1">
              <a:lnSpc>
                <a:spcPct val="81000"/>
              </a:lnSpc>
            </a:pPr>
            <a:r>
              <a:rPr lang="en-US" altLang="zh-CN" sz="2000" dirty="0"/>
              <a:t>c :</a:t>
            </a:r>
            <a:r>
              <a:rPr lang="zh-CN" altLang="en-US" sz="2000" dirty="0"/>
              <a:t>词与位置的关系</a:t>
            </a:r>
            <a:endParaRPr lang="en-US" altLang="zh-CN" sz="2000" dirty="0"/>
          </a:p>
          <a:p>
            <a:pPr lvl="1">
              <a:lnSpc>
                <a:spcPct val="81000"/>
              </a:lnSpc>
            </a:pPr>
            <a:r>
              <a:rPr lang="en-US" altLang="zh-CN" sz="2000" dirty="0"/>
              <a:t>d :</a:t>
            </a:r>
            <a:r>
              <a:rPr lang="zh-CN" altLang="en-US" sz="2000" dirty="0"/>
              <a:t>全局位置之间的关系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5C983-AC02-4389-AC10-C46FF3F6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05" y="4293584"/>
            <a:ext cx="3767156" cy="7925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612F36-4AED-4447-9696-F347D5EFB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48" y="1909759"/>
            <a:ext cx="4088613" cy="14430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9028802-C2C2-48B2-968C-7C99DCE96F41}"/>
                  </a:ext>
                </a:extLst>
              </p14:cNvPr>
              <p14:cNvContentPartPr/>
              <p14:nvPr/>
            </p14:nvContentPartPr>
            <p14:xfrm>
              <a:off x="397800" y="2228040"/>
              <a:ext cx="10457640" cy="3458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9028802-C2C2-48B2-968C-7C99DCE96F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440" y="2218680"/>
                <a:ext cx="10476360" cy="347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16574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：相对位置编码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71538" y="1825625"/>
                <a:ext cx="6310303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81000"/>
                  </a:lnSpc>
                </a:pPr>
                <a:r>
                  <a:rPr lang="zh-CN" altLang="en-US" dirty="0"/>
                  <a:t>改变编码方式</a:t>
                </a:r>
                <a:endParaRPr lang="en-US" altLang="zh-CN" dirty="0"/>
              </a:p>
              <a:p>
                <a:pPr>
                  <a:lnSpc>
                    <a:spcPct val="81000"/>
                  </a:lnSpc>
                </a:pPr>
                <a:r>
                  <a:rPr lang="zh-CN" altLang="en-US" dirty="0"/>
                  <a:t>思路：</a:t>
                </a:r>
                <a:endParaRPr lang="en-US" altLang="zh-CN" dirty="0"/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600" dirty="0"/>
                  <a:t>代替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zh-CN" altLang="en-US" sz="1600" i="0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600" dirty="0"/>
                  <a:t>只注意相对的距离。</a:t>
                </a:r>
                <a:endParaRPr lang="en-US" altLang="zh-CN" sz="1600" dirty="0"/>
              </a:p>
              <a:p>
                <a:pPr marL="967739" lvl="2" indent="0">
                  <a:lnSpc>
                    <a:spcPct val="120000"/>
                  </a:lnSpc>
                  <a:buNone/>
                </a:pPr>
                <a:r>
                  <a:rPr lang="en-US" altLang="zh-CN" sz="1600" i="1" dirty="0"/>
                  <a:t>R</a:t>
                </a:r>
                <a:r>
                  <a:rPr lang="zh-CN" altLang="en-US" sz="1600" dirty="0"/>
                  <a:t>：正弦信号编码矩阵，不需要学习。</a:t>
                </a:r>
                <a:endParaRPr lang="en-US" altLang="zh-CN" sz="1600" dirty="0"/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引入一个可训练的参数项</a:t>
                </a:r>
                <a:r>
                  <a:rPr lang="en-US" altLang="zh-CN" sz="1600" dirty="0"/>
                  <a:t>u</a:t>
                </a:r>
                <a:r>
                  <a:rPr lang="zh-CN" altLang="en-US" sz="1600" dirty="0"/>
                  <a:t>、</a:t>
                </a:r>
                <a:r>
                  <a:rPr lang="en-US" altLang="zh-CN" sz="1600" dirty="0"/>
                  <a:t>v	 </a:t>
                </a:r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设计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个权重矩阵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1600" dirty="0"/>
                  <a:t>分别生成</a:t>
                </a:r>
                <a:r>
                  <a:rPr lang="en-US" altLang="zh-CN" sz="1600" dirty="0"/>
                  <a:t>content-based</a:t>
                </a:r>
                <a:r>
                  <a:rPr lang="zh-CN" altLang="en-US" sz="1600" dirty="0"/>
                  <a:t>的</a:t>
                </a:r>
                <a:r>
                  <a:rPr lang="en-US" altLang="zh-CN" sz="1600" dirty="0"/>
                  <a:t>key vectors</a:t>
                </a:r>
                <a:r>
                  <a:rPr lang="zh-CN" altLang="en-US" sz="1600" dirty="0"/>
                  <a:t>和</a:t>
                </a:r>
                <a:r>
                  <a:rPr lang="en-US" altLang="zh-CN" sz="1600" dirty="0"/>
                  <a:t>location-based</a:t>
                </a:r>
                <a:r>
                  <a:rPr lang="zh-CN" altLang="en-US" sz="1600" dirty="0"/>
                  <a:t>的</a:t>
                </a:r>
                <a:r>
                  <a:rPr lang="en-US" altLang="zh-CN" sz="1600" dirty="0"/>
                  <a:t>key vectors</a:t>
                </a:r>
                <a:r>
                  <a:rPr lang="zh-CN" altLang="en-US" sz="1600" dirty="0"/>
                  <a:t>。</a:t>
                </a:r>
              </a:p>
            </p:txBody>
          </p:sp>
        </mc:Choice>
        <mc:Fallback xmlns="">
          <p:sp>
            <p:nvSpPr>
              <p:cNvPr id="164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71538" y="1825625"/>
                <a:ext cx="6310303" cy="4351338"/>
              </a:xfrm>
              <a:prstGeom prst="rect">
                <a:avLst/>
              </a:prstGeom>
              <a:blipFill>
                <a:blip r:embed="rId3"/>
                <a:stretch>
                  <a:fillRect l="-2512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BB8ACF-AEDF-49B3-BA66-E4D18B610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66" y="2057397"/>
            <a:ext cx="3799174" cy="12287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103161-DE4A-4A10-8A0B-E64EBDCD07A4}"/>
              </a:ext>
            </a:extLst>
          </p:cNvPr>
          <p:cNvSpPr/>
          <p:nvPr/>
        </p:nvSpPr>
        <p:spPr>
          <a:xfrm>
            <a:off x="7845558" y="4329118"/>
            <a:ext cx="4079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(a) content-base</a:t>
            </a:r>
            <a:r>
              <a:rPr lang="zh-CN" altLang="en-US" dirty="0"/>
              <a:t>的定位</a:t>
            </a:r>
          </a:p>
          <a:p>
            <a:r>
              <a:rPr lang="en-US" altLang="zh-CN" dirty="0"/>
              <a:t>(b) </a:t>
            </a:r>
            <a:r>
              <a:rPr lang="zh-CN" altLang="en-US" dirty="0"/>
              <a:t>捕获</a:t>
            </a:r>
            <a:r>
              <a:rPr lang="en-US" altLang="zh-CN" dirty="0"/>
              <a:t>content-dependent</a:t>
            </a:r>
            <a:r>
              <a:rPr lang="zh-CN" altLang="en-US" dirty="0"/>
              <a:t>的位置</a:t>
            </a:r>
            <a:r>
              <a:rPr lang="en-US" altLang="zh-CN" dirty="0"/>
              <a:t>bias</a:t>
            </a:r>
          </a:p>
          <a:p>
            <a:r>
              <a:rPr lang="en-US" altLang="zh-CN" dirty="0"/>
              <a:t>(c) </a:t>
            </a:r>
            <a:r>
              <a:rPr lang="zh-CN" altLang="en-US" dirty="0"/>
              <a:t>控制全局的</a:t>
            </a:r>
            <a:r>
              <a:rPr lang="en-US" altLang="zh-CN" dirty="0"/>
              <a:t>content bias</a:t>
            </a:r>
          </a:p>
          <a:p>
            <a:r>
              <a:rPr lang="en-US" altLang="zh-CN" dirty="0"/>
              <a:t>(d) </a:t>
            </a:r>
            <a:r>
              <a:rPr lang="zh-CN" altLang="en-US" dirty="0"/>
              <a:t>全局位置</a:t>
            </a:r>
            <a:r>
              <a:rPr lang="en-US" altLang="zh-CN" dirty="0"/>
              <a:t>bias</a:t>
            </a:r>
            <a:r>
              <a:rPr lang="zh-CN" altLang="en-US" dirty="0"/>
              <a:t>的编码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43DFEF6B-3173-49CF-AF0F-5C0B4C2F9F8C}"/>
              </a:ext>
            </a:extLst>
          </p:cNvPr>
          <p:cNvSpPr/>
          <p:nvPr/>
        </p:nvSpPr>
        <p:spPr>
          <a:xfrm>
            <a:off x="9377363" y="3429000"/>
            <a:ext cx="600075" cy="690563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4DBC3F0-74F6-4822-9B9C-6228D97C68A6}"/>
                  </a:ext>
                </a:extLst>
              </p14:cNvPr>
              <p14:cNvContentPartPr/>
              <p14:nvPr/>
            </p14:nvContentPartPr>
            <p14:xfrm>
              <a:off x="1923840" y="1753920"/>
              <a:ext cx="9615600" cy="2898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4DBC3F0-74F6-4822-9B9C-6228D97C68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4480" y="1744560"/>
                <a:ext cx="9634320" cy="29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43127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复习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BERT</a:t>
            </a:r>
            <a:r>
              <a:rPr lang="zh-CN" altLang="en-US" dirty="0"/>
              <a:t> 基本知识回顾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BERT</a:t>
            </a:r>
            <a:r>
              <a:rPr lang="zh-CN" altLang="en-US" dirty="0"/>
              <a:t> 存在的问题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7F4175C-6960-46D8-99FC-71151217E3FE}"/>
                  </a:ext>
                </a:extLst>
              </p14:cNvPr>
              <p14:cNvContentPartPr/>
              <p14:nvPr/>
            </p14:nvContentPartPr>
            <p14:xfrm>
              <a:off x="729720" y="339840"/>
              <a:ext cx="11416680" cy="6461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7F4175C-6960-46D8-99FC-71151217E3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360" y="330480"/>
                <a:ext cx="11435400" cy="64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840964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：最终形态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873003-9367-4946-B6F9-7A3F6A989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26" y="2593473"/>
            <a:ext cx="5187324" cy="25265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A0050A-935D-41BD-89EC-1422C716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7" y="1690688"/>
            <a:ext cx="3283494" cy="43377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64B952-9EE7-4550-B704-B94FD62E301C}"/>
              </a:ext>
            </a:extLst>
          </p:cNvPr>
          <p:cNvSpPr txBox="1"/>
          <p:nvPr/>
        </p:nvSpPr>
        <p:spPr>
          <a:xfrm>
            <a:off x="5091112" y="3612237"/>
            <a:ext cx="80962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＋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48AB6DB-AD52-4C48-B1DD-AE69018C75E8}"/>
                  </a:ext>
                </a:extLst>
              </p14:cNvPr>
              <p14:cNvContentPartPr/>
              <p14:nvPr/>
            </p14:nvContentPartPr>
            <p14:xfrm>
              <a:off x="7051320" y="2457720"/>
              <a:ext cx="3479400" cy="2616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48AB6DB-AD52-4C48-B1DD-AE69018C75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1960" y="2448360"/>
                <a:ext cx="3498120" cy="26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42292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A1BE3-ED9F-45C3-86CE-1E739F02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D504EB-1679-4EF7-872E-27C2D915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/>
              <a:t>优点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在几种不同的数据集（大</a:t>
            </a:r>
            <a:r>
              <a:rPr lang="en-US" altLang="zh-CN" dirty="0"/>
              <a:t>/</a:t>
            </a:r>
            <a:r>
              <a:rPr lang="zh-CN" altLang="en-US" dirty="0"/>
              <a:t>小，字符级别</a:t>
            </a:r>
            <a:r>
              <a:rPr lang="en-US" altLang="zh-CN" dirty="0"/>
              <a:t>/</a:t>
            </a:r>
            <a:r>
              <a:rPr lang="zh-CN" altLang="en-US" dirty="0"/>
              <a:t>单词级别等）均实现了最先进的语言建模结果。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结合了深度学习的两个重要概念</a:t>
            </a:r>
            <a:r>
              <a:rPr lang="en-US" altLang="zh-CN" dirty="0"/>
              <a:t>——</a:t>
            </a:r>
            <a:r>
              <a:rPr lang="zh-CN" altLang="en-US" dirty="0"/>
              <a:t>循环机制和注意力机制，解决长距离依赖的问题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学习超长的依赖关系。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inference</a:t>
            </a:r>
            <a:r>
              <a:rPr lang="zh-CN" altLang="en-US" dirty="0"/>
              <a:t>阶段快。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不足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未在具体的</a:t>
            </a:r>
            <a:r>
              <a:rPr lang="en-US" altLang="zh-CN" dirty="0"/>
              <a:t>NLP</a:t>
            </a:r>
            <a:r>
              <a:rPr lang="zh-CN" altLang="en-US" dirty="0"/>
              <a:t>任务如情感分析、</a:t>
            </a:r>
            <a:r>
              <a:rPr lang="en-US" altLang="zh-CN" dirty="0"/>
              <a:t>QA</a:t>
            </a:r>
            <a:r>
              <a:rPr lang="zh-CN" altLang="en-US" dirty="0"/>
              <a:t>等上应用。</a:t>
            </a:r>
            <a:br>
              <a:rPr lang="zh-CN" altLang="en-US" dirty="0"/>
            </a:br>
            <a:r>
              <a:rPr lang="zh-CN" altLang="en-US" dirty="0"/>
              <a:t>没有给出与其他的基于</a:t>
            </a:r>
            <a:r>
              <a:rPr lang="en-US" altLang="zh-CN" dirty="0"/>
              <a:t>Transformer</a:t>
            </a:r>
            <a:r>
              <a:rPr lang="zh-CN" altLang="en-US" dirty="0"/>
              <a:t>的模型，如</a:t>
            </a:r>
            <a:r>
              <a:rPr lang="en-US" altLang="zh-CN" dirty="0"/>
              <a:t>BERT</a:t>
            </a:r>
            <a:r>
              <a:rPr lang="zh-CN" altLang="en-US" dirty="0"/>
              <a:t>等，对比有何优势。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训练模型需要用到大量的</a:t>
            </a:r>
            <a:r>
              <a:rPr lang="en-US" altLang="zh-CN" dirty="0"/>
              <a:t>TPU</a:t>
            </a:r>
            <a:r>
              <a:rPr lang="zh-CN" altLang="en-US" dirty="0"/>
              <a:t>资源。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EA1BA94-87D5-45F1-8C94-0319E4DE97E5}"/>
                  </a:ext>
                </a:extLst>
              </p14:cNvPr>
              <p14:cNvContentPartPr/>
              <p14:nvPr/>
            </p14:nvContentPartPr>
            <p14:xfrm>
              <a:off x="1563480" y="2608920"/>
              <a:ext cx="8970840" cy="3069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EA1BA94-87D5-45F1-8C94-0319E4DE97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4120" y="2599560"/>
                <a:ext cx="8989560" cy="30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96312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BERT </a:t>
            </a:r>
            <a:r>
              <a:rPr lang="zh-CN" altLang="en-US" dirty="0"/>
              <a:t>与 </a:t>
            </a:r>
            <a:r>
              <a:rPr lang="en-US" altLang="zh-CN" dirty="0"/>
              <a:t>GPT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3B7CF2-C7B6-47B7-835B-DE00C56F5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9" y="1690688"/>
            <a:ext cx="10498222" cy="43041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CD9794-6824-48EC-9F76-A6139B8C6240}"/>
              </a:ext>
            </a:extLst>
          </p:cNvPr>
          <p:cNvSpPr/>
          <p:nvPr/>
        </p:nvSpPr>
        <p:spPr>
          <a:xfrm>
            <a:off x="6549886" y="1893405"/>
            <a:ext cx="4750904" cy="2380421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374FAB-B99F-4AF8-A6C8-5B52D9116AFE}"/>
              </a:ext>
            </a:extLst>
          </p:cNvPr>
          <p:cNvSpPr/>
          <p:nvPr/>
        </p:nvSpPr>
        <p:spPr>
          <a:xfrm>
            <a:off x="1075489" y="6197554"/>
            <a:ext cx="6096000" cy="3202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Bert  &amp; GPT</a:t>
            </a:r>
            <a:r>
              <a:rPr lang="zh-CN" altLang="en-US" dirty="0"/>
              <a:t>： 优点</a:t>
            </a:r>
            <a:r>
              <a:rPr lang="en-US" altLang="zh-CN" dirty="0"/>
              <a:t>  &amp; </a:t>
            </a:r>
            <a:r>
              <a:rPr lang="zh-CN" altLang="en-US" dirty="0"/>
              <a:t>缺点？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1DA9F60-CDA8-4A56-A5AA-5965628B676F}"/>
                  </a:ext>
                </a:extLst>
              </p14:cNvPr>
              <p14:cNvContentPartPr/>
              <p14:nvPr/>
            </p14:nvContentPartPr>
            <p14:xfrm>
              <a:off x="1800720" y="5006880"/>
              <a:ext cx="7190640" cy="549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1DA9F60-CDA8-4A56-A5AA-5965628B6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1360" y="4997520"/>
                <a:ext cx="7209360" cy="5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2350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 err="1"/>
              <a:t>XLNet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FDC154-07EA-431E-8871-3A19A07752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442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 err="1"/>
              <a:t>XLNet</a:t>
            </a:r>
            <a:r>
              <a:rPr lang="zh-CN" altLang="en-US" dirty="0"/>
              <a:t>：</a:t>
            </a:r>
            <a:r>
              <a:rPr lang="en-US" altLang="zh-CN" dirty="0"/>
              <a:t>Generalized Autoregressive Pretraining for Language Understanding</a:t>
            </a:r>
            <a:r>
              <a:rPr lang="zh-CN" altLang="en-US" dirty="0"/>
              <a:t>（</a:t>
            </a:r>
            <a:r>
              <a:rPr lang="en-US" altLang="zh-CN" dirty="0"/>
              <a:t>Google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类</a:t>
            </a:r>
            <a:r>
              <a:rPr lang="en-US" altLang="zh-CN" dirty="0" err="1"/>
              <a:t>bert</a:t>
            </a:r>
            <a:r>
              <a:rPr lang="zh-CN" altLang="en-US" dirty="0"/>
              <a:t>模型，在</a:t>
            </a:r>
            <a:r>
              <a:rPr lang="en-US" altLang="zh-CN" dirty="0"/>
              <a:t>20 </a:t>
            </a:r>
            <a:r>
              <a:rPr lang="zh-CN" altLang="en-US" dirty="0"/>
              <a:t>个任务上超过了 </a:t>
            </a:r>
            <a:r>
              <a:rPr lang="en-US" altLang="zh-CN" dirty="0"/>
              <a:t>BERT </a:t>
            </a:r>
            <a:r>
              <a:rPr lang="zh-CN" altLang="en-US" dirty="0"/>
              <a:t>的表现，并在 </a:t>
            </a:r>
            <a:r>
              <a:rPr lang="en-US" altLang="zh-CN" dirty="0"/>
              <a:t>18 </a:t>
            </a:r>
            <a:r>
              <a:rPr lang="zh-CN" altLang="en-US" dirty="0"/>
              <a:t>个任务上取得</a:t>
            </a:r>
            <a:r>
              <a:rPr lang="en-US" altLang="zh-CN" dirty="0"/>
              <a:t>state-of-the-art</a:t>
            </a:r>
          </a:p>
          <a:p>
            <a:pPr>
              <a:lnSpc>
                <a:spcPct val="81000"/>
              </a:lnSpc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EEFB47A-51CF-4C2B-B638-3FC12287FA62}"/>
                  </a:ext>
                </a:extLst>
              </p14:cNvPr>
              <p14:cNvContentPartPr/>
              <p14:nvPr/>
            </p14:nvContentPartPr>
            <p14:xfrm>
              <a:off x="1233000" y="3077640"/>
              <a:ext cx="9894240" cy="518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EEFB47A-51CF-4C2B-B638-3FC12287FA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3640" y="3068280"/>
                <a:ext cx="9912960" cy="53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96689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AR &amp; AE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800" b="1" dirty="0"/>
              <a:t>自回归语言模型（</a:t>
            </a:r>
            <a:r>
              <a:rPr lang="en-US" altLang="zh-CN" sz="3800" b="1" dirty="0"/>
              <a:t>Autoregressive LM</a:t>
            </a:r>
            <a:r>
              <a:rPr lang="zh-CN" altLang="en-US" sz="3800" b="1" dirty="0"/>
              <a:t>）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根据上文内容预测下一个可能的单词，自左向右的语言模型任务（或自右向左，单向）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缺点：只能利用上文或者下文的信息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优点：可以完成生成类</a:t>
            </a:r>
            <a:r>
              <a:rPr lang="en-US" altLang="zh-CN" dirty="0"/>
              <a:t>NLP</a:t>
            </a:r>
            <a:r>
              <a:rPr lang="zh-CN" altLang="en-US" dirty="0"/>
              <a:t>任务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200" b="1" dirty="0"/>
              <a:t> </a:t>
            </a:r>
            <a:r>
              <a:rPr lang="zh-CN" altLang="en-US" sz="4200" b="1" dirty="0"/>
              <a:t>自编码语言模型（</a:t>
            </a:r>
            <a:r>
              <a:rPr lang="en-US" altLang="zh-CN" sz="4200" b="1" dirty="0"/>
              <a:t>Autoencoder LM</a:t>
            </a:r>
            <a:r>
              <a:rPr lang="zh-CN" altLang="en-US" sz="4200" b="1" dirty="0"/>
              <a:t>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根据上下文单词来预测这些被</a:t>
            </a:r>
            <a:r>
              <a:rPr lang="en-US" altLang="zh-CN" dirty="0"/>
              <a:t>Mask</a:t>
            </a:r>
            <a:r>
              <a:rPr lang="zh-CN" altLang="en-US" dirty="0"/>
              <a:t>掉的单词（噪音）。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优点：双向语言模型，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缺点：预训练阶段和</a:t>
            </a:r>
            <a:r>
              <a:rPr lang="en-US" altLang="zh-CN" dirty="0"/>
              <a:t>Fine-tuning</a:t>
            </a:r>
            <a:r>
              <a:rPr lang="zh-CN" altLang="en-US" dirty="0"/>
              <a:t>阶段不一致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0" b="1" dirty="0" err="1"/>
              <a:t>XLNet</a:t>
            </a:r>
            <a:r>
              <a:rPr lang="zh-CN" altLang="en-US" sz="4000" b="1" dirty="0"/>
              <a:t>的出发点：融合两者的优点。</a:t>
            </a:r>
            <a:endParaRPr sz="40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23B46E6-724C-4A53-B2CE-795D61B6B07C}"/>
                  </a:ext>
                </a:extLst>
              </p14:cNvPr>
              <p14:cNvContentPartPr/>
              <p14:nvPr/>
            </p14:nvContentPartPr>
            <p14:xfrm>
              <a:off x="1632240" y="1678320"/>
              <a:ext cx="10554480" cy="4579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23B46E6-724C-4A53-B2CE-795D61B6B0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2880" y="1668960"/>
                <a:ext cx="10573200" cy="45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431010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目标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4200" b="1" dirty="0"/>
              <a:t>AR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200" b="1" dirty="0"/>
              <a:t>AE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9E7A08-1ACF-4C04-9ACA-6F52E201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2655927"/>
            <a:ext cx="9029700" cy="952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DFE1AD-3B6E-4965-B56F-EC46B69AE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637" y="4513262"/>
            <a:ext cx="9039225" cy="962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B5E5CA6-606E-413C-93B0-38A160A6C5F3}"/>
                  </a:ext>
                </a:extLst>
              </p14:cNvPr>
              <p14:cNvContentPartPr/>
              <p14:nvPr/>
            </p14:nvContentPartPr>
            <p14:xfrm>
              <a:off x="804960" y="2096280"/>
              <a:ext cx="11032920" cy="4474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B5E5CA6-606E-413C-93B0-38A160A6C5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600" y="2086920"/>
                <a:ext cx="11051640" cy="449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80234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Permutation Language Modeling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目标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1AF651-DDB7-41EC-B078-664D431B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943" y="2228673"/>
            <a:ext cx="4222049" cy="3543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615886-8847-46BB-A4AD-E560F068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434" y="5516562"/>
            <a:ext cx="4486275" cy="10191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2196BA-6500-4EA8-801E-AFA760F7AB7B}"/>
              </a:ext>
            </a:extLst>
          </p:cNvPr>
          <p:cNvSpPr txBox="1"/>
          <p:nvPr/>
        </p:nvSpPr>
        <p:spPr>
          <a:xfrm>
            <a:off x="881063" y="2000250"/>
            <a:ext cx="4222048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一种基于排列组合的输入方法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/>
              <a:t>组合数量？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不会改变原始词的顺序。实现是通过</a:t>
            </a:r>
            <a:r>
              <a:rPr lang="en-US" altLang="zh-CN" dirty="0"/>
              <a:t>Attention</a:t>
            </a:r>
            <a:r>
              <a:rPr lang="zh-CN" altLang="en-US" dirty="0"/>
              <a:t>的</a:t>
            </a:r>
            <a:r>
              <a:rPr lang="en-US" altLang="zh-CN" dirty="0"/>
              <a:t>Mask</a:t>
            </a:r>
            <a:r>
              <a:rPr lang="zh-CN" altLang="en-US" dirty="0"/>
              <a:t>来对应不同的分解方法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39C4909-DB58-4291-9DD9-B823214AD09B}"/>
                  </a:ext>
                </a:extLst>
              </p14:cNvPr>
              <p14:cNvContentPartPr/>
              <p14:nvPr/>
            </p14:nvContentPartPr>
            <p14:xfrm>
              <a:off x="922320" y="150480"/>
              <a:ext cx="10264680" cy="3677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39C4909-DB58-4291-9DD9-B823214AD0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2960" y="141120"/>
                <a:ext cx="10283400" cy="36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75037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双流自注意力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EC2F9-6B45-4D7A-BF0C-0C28FBF0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643437" cy="4351338"/>
          </a:xfrm>
        </p:spPr>
        <p:txBody>
          <a:bodyPr/>
          <a:lstStyle/>
          <a:p>
            <a:r>
              <a:rPr lang="zh-CN" altLang="en-US" dirty="0"/>
              <a:t>任务：</a:t>
            </a:r>
            <a:endParaRPr lang="en-US" altLang="zh-CN" dirty="0"/>
          </a:p>
          <a:p>
            <a:pPr lvl="1"/>
            <a:r>
              <a:rPr lang="zh-CN" altLang="en-US" sz="1800" dirty="0"/>
              <a:t>预测后面的字符是哪个</a:t>
            </a:r>
            <a:endParaRPr lang="en-US" altLang="zh-CN" sz="1800" dirty="0"/>
          </a:p>
          <a:p>
            <a:pPr lvl="1"/>
            <a:r>
              <a:rPr lang="zh-CN" altLang="en-US" sz="1800" dirty="0"/>
              <a:t>预测自己到底是哪个字符</a:t>
            </a:r>
            <a:endParaRPr lang="en-US" altLang="zh-CN" sz="1800" dirty="0"/>
          </a:p>
          <a:p>
            <a:r>
              <a:rPr lang="zh-CN" altLang="en-US" dirty="0"/>
              <a:t>两套表征方式</a:t>
            </a:r>
            <a:endParaRPr lang="en-US" altLang="zh-CN" dirty="0"/>
          </a:p>
          <a:p>
            <a:pPr lvl="1"/>
            <a:r>
              <a:rPr lang="en-US" altLang="zh-CN" sz="2000" dirty="0"/>
              <a:t>Content Stream</a:t>
            </a:r>
          </a:p>
          <a:p>
            <a:pPr lvl="1"/>
            <a:r>
              <a:rPr lang="en-US" altLang="zh-CN" sz="2000" dirty="0"/>
              <a:t>Query Stream</a:t>
            </a:r>
          </a:p>
          <a:p>
            <a:r>
              <a:rPr lang="en-US" altLang="zh-CN" dirty="0"/>
              <a:t>Transformer </a:t>
            </a:r>
            <a:r>
              <a:rPr lang="zh-CN" altLang="en-US" dirty="0"/>
              <a:t>天然和乱序语言模型相契合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1B2244-4C06-4FE7-8F65-81610C053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37" y="1825625"/>
            <a:ext cx="6489390" cy="36838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9EA0F01-0CD6-4FCE-98E3-49C23CCF10CD}"/>
                  </a:ext>
                </a:extLst>
              </p14:cNvPr>
              <p14:cNvContentPartPr/>
              <p14:nvPr/>
            </p14:nvContentPartPr>
            <p14:xfrm>
              <a:off x="1079280" y="59400"/>
              <a:ext cx="10627200" cy="5837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9EA0F01-0CD6-4FCE-98E3-49C23CCF10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9920" y="50040"/>
                <a:ext cx="10645920" cy="58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C39311D-3D13-4DF9-A94A-3E4F52346293}"/>
                  </a:ext>
                </a:extLst>
              </p14:cNvPr>
              <p14:cNvContentPartPr/>
              <p14:nvPr/>
            </p14:nvContentPartPr>
            <p14:xfrm>
              <a:off x="10716840" y="4538160"/>
              <a:ext cx="13680" cy="2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C39311D-3D13-4DF9-A94A-3E4F523462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07480" y="4528800"/>
                <a:ext cx="3240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677151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双流自注意力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EC2F9-6B45-4D7A-BF0C-0C28FBF0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643437" cy="4351338"/>
          </a:xfrm>
        </p:spPr>
        <p:txBody>
          <a:bodyPr/>
          <a:lstStyle/>
          <a:p>
            <a:r>
              <a:rPr lang="zh-CN" altLang="en-US" dirty="0"/>
              <a:t>加入位置作为预测信息：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dirty="0"/>
              <a:t>两种</a:t>
            </a:r>
            <a:r>
              <a:rPr lang="en-US" altLang="zh-CN" dirty="0"/>
              <a:t>Attention</a:t>
            </a:r>
            <a:r>
              <a:rPr lang="zh-CN" altLang="en-US" dirty="0"/>
              <a:t>的构造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78460B-C7F1-4642-B24C-B7ADF826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4957762"/>
            <a:ext cx="9982200" cy="962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AEC835-5313-43E8-B471-DE78B8EB4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912" y="2557462"/>
            <a:ext cx="62674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1088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EC2F9-6B45-4D7A-BF0C-0C28FBF0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015288" cy="4351338"/>
          </a:xfrm>
        </p:spPr>
        <p:txBody>
          <a:bodyPr/>
          <a:lstStyle/>
          <a:p>
            <a:r>
              <a:rPr lang="en-US" altLang="zh-CN" dirty="0"/>
              <a:t>Relative Position Encodings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dirty="0">
                <a:solidFill>
                  <a:schemeClr val="tx1"/>
                </a:solidFill>
              </a:rPr>
              <a:t>Relative Segment Encodings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衡量两个词是否在同一</a:t>
            </a:r>
            <a:r>
              <a:rPr lang="en-US" altLang="zh-CN" dirty="0">
                <a:solidFill>
                  <a:schemeClr val="tx1"/>
                </a:solidFill>
              </a:rPr>
              <a:t>segment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93D73E7-DB72-4312-9A51-73F989698A2D}"/>
                  </a:ext>
                </a:extLst>
              </p14:cNvPr>
              <p14:cNvContentPartPr/>
              <p14:nvPr/>
            </p14:nvContentPartPr>
            <p14:xfrm>
              <a:off x="1122480" y="2160000"/>
              <a:ext cx="10842120" cy="3634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93D73E7-DB72-4312-9A51-73F989698A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3120" y="2150640"/>
                <a:ext cx="10860840" cy="36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57318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什么是</a:t>
            </a:r>
            <a:r>
              <a:rPr lang="en-US" altLang="zh-CN" dirty="0"/>
              <a:t>ERNIE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" altLang="zh-CN" dirty="0"/>
              <a:t>ERNIE: Enhanced Representation through Knowledge Integration </a:t>
            </a:r>
            <a:r>
              <a:rPr lang="zh-CN" altLang="en-US" dirty="0"/>
              <a:t>（</a:t>
            </a:r>
            <a:r>
              <a:rPr lang="en-US" altLang="zh-CN" dirty="0"/>
              <a:t>Baidu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" dirty="0"/>
              <a:t>贡献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" dirty="0"/>
              <a:t>通过</a:t>
            </a:r>
            <a:r>
              <a:rPr lang="zh-CN" altLang="en-US" dirty="0"/>
              <a:t>实体和短语</a:t>
            </a:r>
            <a:r>
              <a:rPr lang="en-US" altLang="zh-CN" dirty="0"/>
              <a:t>mask</a:t>
            </a:r>
            <a:r>
              <a:rPr lang="zh-CN" altLang="en-US" dirty="0"/>
              <a:t>能够学习语法和句法信息的语言模型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在很多中文自然语言处理任务上达到</a:t>
            </a:r>
            <a:r>
              <a:rPr lang="en-US" altLang="zh-CN" dirty="0"/>
              <a:t>state-of-the</a:t>
            </a:r>
            <a:r>
              <a:rPr lang="zh-CN" altLang="en-US" dirty="0"/>
              <a:t> </a:t>
            </a:r>
            <a:r>
              <a:rPr lang="en-US" altLang="zh-CN" dirty="0"/>
              <a:t>art</a:t>
            </a:r>
          </a:p>
          <a:p>
            <a:pPr lvl="1">
              <a:lnSpc>
                <a:spcPct val="81000"/>
              </a:lnSpc>
            </a:pPr>
            <a:r>
              <a:rPr lang="zh-CN" altLang="en" dirty="0"/>
              <a:t>放出</a:t>
            </a:r>
            <a:r>
              <a:rPr lang="zh-CN" altLang="en-US" dirty="0"/>
              <a:t>了代码和预训练模型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方法：与</a:t>
            </a:r>
            <a:r>
              <a:rPr lang="en-US" altLang="zh-CN" dirty="0" err="1"/>
              <a:t>bert</a:t>
            </a:r>
            <a:r>
              <a:rPr lang="zh-CN" altLang="en-US" dirty="0"/>
              <a:t>类似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" dirty="0"/>
              <a:t>训练</a:t>
            </a:r>
            <a:r>
              <a:rPr lang="zh-CN" altLang="en-US" dirty="0"/>
              <a:t>数据集：中文维基百科，百度百科，百度新闻，百度贴吧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参数：</a:t>
            </a:r>
            <a:r>
              <a:rPr lang="en-US" altLang="zh-CN" dirty="0"/>
              <a:t> L = 12</a:t>
            </a:r>
            <a:r>
              <a:rPr lang="zh-CN" altLang="en-US" dirty="0"/>
              <a:t>，</a:t>
            </a:r>
            <a:r>
              <a:rPr lang="en-US" altLang="zh-CN" dirty="0"/>
              <a:t>H = 768</a:t>
            </a:r>
            <a:r>
              <a:rPr lang="zh-CN" altLang="en-US" dirty="0"/>
              <a:t>，</a:t>
            </a:r>
            <a:r>
              <a:rPr lang="en-US" altLang="zh-CN" dirty="0"/>
              <a:t>A = 12 </a:t>
            </a:r>
            <a:r>
              <a:rPr lang="zh-CN" altLang="en-US" dirty="0"/>
              <a:t>（</a:t>
            </a:r>
            <a:r>
              <a:rPr lang="en-US" altLang="zh-CN" dirty="0"/>
              <a:t>BERT BASE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5470FAE-25E6-426E-AD38-359554B6D7A1}"/>
                  </a:ext>
                </a:extLst>
              </p14:cNvPr>
              <p14:cNvContentPartPr/>
              <p14:nvPr/>
            </p14:nvContentPartPr>
            <p14:xfrm>
              <a:off x="1083600" y="2216520"/>
              <a:ext cx="10684080" cy="4148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5470FAE-25E6-426E-AD38-359554B6D7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4240" y="2207160"/>
                <a:ext cx="10702800" cy="41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74655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训练方法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EC2F9-6B45-4D7A-BF0C-0C28FBF0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106025" cy="4351338"/>
          </a:xfrm>
        </p:spPr>
        <p:txBody>
          <a:bodyPr/>
          <a:lstStyle/>
          <a:p>
            <a:r>
              <a:rPr lang="zh-CN" altLang="en-US" dirty="0"/>
              <a:t>数据输入：</a:t>
            </a:r>
            <a:r>
              <a:rPr lang="en-US" altLang="zh-CN" dirty="0"/>
              <a:t>50%</a:t>
            </a:r>
            <a:r>
              <a:rPr lang="zh-CN" altLang="en-US" dirty="0"/>
              <a:t>的概率是连续的句子</a:t>
            </a:r>
            <a:r>
              <a:rPr lang="en-US" altLang="zh-CN" dirty="0"/>
              <a:t>(</a:t>
            </a:r>
            <a:r>
              <a:rPr lang="zh-CN" altLang="en-US" dirty="0"/>
              <a:t>前后语义相关</a:t>
            </a:r>
            <a:r>
              <a:rPr lang="en-US" altLang="zh-CN" dirty="0"/>
              <a:t>)</a:t>
            </a:r>
            <a:r>
              <a:rPr lang="zh-CN" altLang="en-US" dirty="0"/>
              <a:t>，有</a:t>
            </a:r>
            <a:r>
              <a:rPr lang="en-US" altLang="zh-CN" dirty="0"/>
              <a:t>50%</a:t>
            </a:r>
            <a:r>
              <a:rPr lang="zh-CN" altLang="en-US" dirty="0"/>
              <a:t>的概率是不连续</a:t>
            </a:r>
            <a:r>
              <a:rPr lang="en-US" altLang="zh-CN" dirty="0"/>
              <a:t>(</a:t>
            </a:r>
            <a:r>
              <a:rPr lang="zh-CN" altLang="en-US" dirty="0"/>
              <a:t>无关</a:t>
            </a:r>
            <a:r>
              <a:rPr lang="en-US" altLang="zh-CN" dirty="0"/>
              <a:t>)</a:t>
            </a:r>
            <a:r>
              <a:rPr lang="zh-CN" altLang="en-US" dirty="0"/>
              <a:t>的句子</a:t>
            </a:r>
            <a:endParaRPr lang="en-US" altLang="zh-CN" dirty="0"/>
          </a:p>
          <a:p>
            <a:r>
              <a:rPr lang="zh-CN" altLang="en-US" dirty="0"/>
              <a:t>排列组合数据随机采样</a:t>
            </a:r>
            <a:endParaRPr lang="en-US" altLang="zh-CN" dirty="0"/>
          </a:p>
          <a:p>
            <a:r>
              <a:rPr lang="en-US" altLang="zh-CN" dirty="0"/>
              <a:t>CLS</a:t>
            </a:r>
            <a:r>
              <a:rPr lang="zh-CN" altLang="en-US" dirty="0"/>
              <a:t>放在最后，为什么？</a:t>
            </a:r>
            <a:endParaRPr lang="en-US" altLang="zh-CN" dirty="0"/>
          </a:p>
          <a:p>
            <a:r>
              <a:rPr lang="zh-CN" altLang="en-US" dirty="0"/>
              <a:t>为了减少计算量，只预测最后</a:t>
            </a:r>
            <a:r>
              <a:rPr lang="en-US" altLang="zh-CN" dirty="0"/>
              <a:t>1/K</a:t>
            </a:r>
            <a:r>
              <a:rPr lang="zh-CN" altLang="en-US" dirty="0"/>
              <a:t>个</a:t>
            </a:r>
            <a:r>
              <a:rPr lang="en-US" altLang="zh-CN" dirty="0"/>
              <a:t>Token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A4481-9E35-48A4-9420-5DC18CC21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71" y="4857748"/>
            <a:ext cx="8467742" cy="12096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38464BD-8E20-437C-9694-5EFC1D0507A6}"/>
                  </a:ext>
                </a:extLst>
              </p14:cNvPr>
              <p14:cNvContentPartPr/>
              <p14:nvPr/>
            </p14:nvContentPartPr>
            <p14:xfrm>
              <a:off x="1094400" y="2184480"/>
              <a:ext cx="10777320" cy="3850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38464BD-8E20-437C-9694-5EFC1D0507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5040" y="2175120"/>
                <a:ext cx="10796040" cy="38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409082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与</a:t>
            </a:r>
            <a:r>
              <a:rPr lang="en-US" altLang="zh-CN" dirty="0" err="1"/>
              <a:t>bert</a:t>
            </a:r>
            <a:r>
              <a:rPr lang="zh-CN" altLang="en-US" dirty="0"/>
              <a:t>比较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EC2F9-6B45-4D7A-BF0C-0C28FBF0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963150" cy="4351338"/>
          </a:xfrm>
        </p:spPr>
        <p:txBody>
          <a:bodyPr/>
          <a:lstStyle/>
          <a:p>
            <a:r>
              <a:rPr lang="en-US" altLang="zh-CN" dirty="0" err="1"/>
              <a:t>XLNet</a:t>
            </a:r>
            <a:r>
              <a:rPr lang="zh-CN" altLang="en-US" dirty="0"/>
              <a:t>预测部分词是出于性能考虑，而</a:t>
            </a:r>
            <a:r>
              <a:rPr lang="en-US" altLang="zh-CN" dirty="0"/>
              <a:t>BERT</a:t>
            </a:r>
            <a:r>
              <a:rPr lang="zh-CN" altLang="en-US" dirty="0"/>
              <a:t>是随机的选择一些词来预测</a:t>
            </a:r>
            <a:endParaRPr lang="en-US" altLang="zh-CN" dirty="0"/>
          </a:p>
          <a:p>
            <a:r>
              <a:rPr lang="zh-CN" altLang="en-US" dirty="0"/>
              <a:t>尽量规避</a:t>
            </a:r>
            <a:r>
              <a:rPr lang="en-US" altLang="zh-CN" dirty="0"/>
              <a:t>Bert</a:t>
            </a:r>
            <a:r>
              <a:rPr lang="zh-CN" altLang="en-US" dirty="0"/>
              <a:t>的独立假设：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C6CDEB-A3D5-4305-945A-CCB7F37C4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2" y="3714749"/>
            <a:ext cx="7458075" cy="1228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DC60641-8376-45F8-9515-D4F3FC4D438A}"/>
                  </a:ext>
                </a:extLst>
              </p14:cNvPr>
              <p14:cNvContentPartPr/>
              <p14:nvPr/>
            </p14:nvContentPartPr>
            <p14:xfrm>
              <a:off x="1083600" y="2210760"/>
              <a:ext cx="9460440" cy="32108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DC60641-8376-45F8-9515-D4F3FC4D43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4240" y="2201400"/>
                <a:ext cx="9479160" cy="32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07148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CB76E-E7CE-448C-B310-E0C1EBA6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附论文地址：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FEEEF-5AB0-4B63-9CFF-F4A08269E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4"/>
              </a:rPr>
              <a:t>https://arxiv.org/pdf/1901.02860.pdf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>
                <a:hlinkClick r:id="rId5"/>
              </a:rPr>
              <a:t>https://arxiv.org/pdf/1906.08237.pdf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https://github.com/zihangdai/xlnet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7"/>
              </a:rPr>
              <a:t>https://github.com/ymcui/Chinese-PreTrained-XLNet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39505B-3D80-4D43-8B8B-E884B765C5F2}"/>
              </a:ext>
            </a:extLst>
          </p:cNvPr>
          <p:cNvSpPr txBox="1"/>
          <p:nvPr/>
        </p:nvSpPr>
        <p:spPr>
          <a:xfrm>
            <a:off x="838199" y="1884218"/>
            <a:ext cx="24864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Transformer-XL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CAED78-8334-4B09-BBC9-7E588BBAFD59}"/>
              </a:ext>
            </a:extLst>
          </p:cNvPr>
          <p:cNvSpPr txBox="1"/>
          <p:nvPr/>
        </p:nvSpPr>
        <p:spPr>
          <a:xfrm>
            <a:off x="838200" y="4524081"/>
            <a:ext cx="27098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中文</a:t>
            </a:r>
            <a:r>
              <a:rPr lang="en-US" altLang="zh-CN" dirty="0" err="1"/>
              <a:t>XLNet</a:t>
            </a:r>
            <a:r>
              <a:rPr lang="zh-CN" altLang="en-US" dirty="0"/>
              <a:t>预训练模型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07F032-59D6-43B3-9079-C63EF4C32B24}"/>
              </a:ext>
            </a:extLst>
          </p:cNvPr>
          <p:cNvSpPr txBox="1"/>
          <p:nvPr/>
        </p:nvSpPr>
        <p:spPr>
          <a:xfrm>
            <a:off x="838200" y="3033772"/>
            <a:ext cx="13285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XLNet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886506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16E7C1-63C2-4B72-A49F-856131B83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ERNIE</a:t>
            </a:r>
          </a:p>
          <a:p>
            <a:pPr>
              <a:lnSpc>
                <a:spcPct val="81000"/>
              </a:lnSpc>
            </a:pPr>
            <a:r>
              <a:rPr lang="en-US" altLang="zh-CN" dirty="0"/>
              <a:t>Transformer-XL</a:t>
            </a:r>
          </a:p>
          <a:p>
            <a:pPr>
              <a:lnSpc>
                <a:spcPct val="81000"/>
              </a:lnSpc>
            </a:pPr>
            <a:r>
              <a:rPr lang="en-US" altLang="zh-CN" dirty="0" err="1"/>
              <a:t>XLNet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73972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BC178-B7B8-4A1A-A824-F5FEEDF5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下节课内容：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C7B4BA-0969-44E9-A897-A0167B8D0172}"/>
              </a:ext>
            </a:extLst>
          </p:cNvPr>
          <p:cNvSpPr txBox="1"/>
          <p:nvPr/>
        </p:nvSpPr>
        <p:spPr>
          <a:xfrm>
            <a:off x="1046392" y="1920769"/>
            <a:ext cx="248643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Struct-Bert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D51904-1935-48D4-807C-C04B5CC22F89}"/>
              </a:ext>
            </a:extLst>
          </p:cNvPr>
          <p:cNvSpPr txBox="1"/>
          <p:nvPr/>
        </p:nvSpPr>
        <p:spPr>
          <a:xfrm>
            <a:off x="1970654" y="1884218"/>
            <a:ext cx="6096680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https://arxiv.org/pdf/1908.04577.pdf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dirty="0">
                <a:hlinkClick r:id="rId3"/>
              </a:rPr>
              <a:t>https://arxiv.org/abs/1910.10683</a:t>
            </a:r>
            <a:endParaRPr lang="en" altLang="zh-CN" dirty="0"/>
          </a:p>
          <a:p>
            <a:pPr marL="0" indent="0">
              <a:buNone/>
            </a:pPr>
            <a:endParaRPr lang="en-US" altLang="zh-CN" dirty="0">
              <a:hlinkClick r:id="rId4"/>
            </a:endParaRPr>
          </a:p>
          <a:p>
            <a:r>
              <a:rPr lang="en-US" altLang="zh-CN" dirty="0">
                <a:hlinkClick r:id="rId5"/>
              </a:rPr>
              <a:t>https://arxiv.org/pdf/1907.11692.pdf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6"/>
              </a:rPr>
              <a:t>https://arxiv.org/pdf/2001.09694v2.pdf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7"/>
              </a:rPr>
              <a:t>https://arxiv.org/pdf/1909.11942.pdf</a:t>
            </a:r>
            <a:endParaRPr lang="en-US" altLang="zh-CN" dirty="0"/>
          </a:p>
          <a:p>
            <a:endParaRPr lang="en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54BB3E-93CB-48CE-B13E-1E54487347B9}"/>
              </a:ext>
            </a:extLst>
          </p:cNvPr>
          <p:cNvSpPr txBox="1"/>
          <p:nvPr/>
        </p:nvSpPr>
        <p:spPr>
          <a:xfrm>
            <a:off x="1046391" y="3019210"/>
            <a:ext cx="248643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RoBERTa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09A347-F144-44C2-A586-BDD351CF4EA9}"/>
              </a:ext>
            </a:extLst>
          </p:cNvPr>
          <p:cNvSpPr txBox="1"/>
          <p:nvPr/>
        </p:nvSpPr>
        <p:spPr>
          <a:xfrm>
            <a:off x="1046392" y="4117651"/>
            <a:ext cx="2709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ALBERT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6D2FCF-B870-42DE-BF57-F24FB152D80E}"/>
              </a:ext>
            </a:extLst>
          </p:cNvPr>
          <p:cNvSpPr txBox="1"/>
          <p:nvPr/>
        </p:nvSpPr>
        <p:spPr>
          <a:xfrm>
            <a:off x="1046392" y="2483072"/>
            <a:ext cx="132853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T5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C16E0D-D3F8-4F3D-8431-E50DF44E7274}"/>
              </a:ext>
            </a:extLst>
          </p:cNvPr>
          <p:cNvSpPr txBox="1"/>
          <p:nvPr/>
        </p:nvSpPr>
        <p:spPr>
          <a:xfrm>
            <a:off x="1046391" y="3570980"/>
            <a:ext cx="132853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 err="1"/>
              <a:t>RetroReader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7702237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7" y="10099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5430183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en-US" dirty="0"/>
              <a:t>作业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4103" y="2257006"/>
            <a:ext cx="6038903" cy="2698715"/>
          </a:xfrm>
          <a:prstGeom prst="rect">
            <a:avLst/>
          </a:prstGeom>
        </p:spPr>
        <p:txBody>
          <a:bodyPr anchor="t"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找到</a:t>
            </a:r>
            <a:r>
              <a:rPr lang="en-US" altLang="zh-CN" dirty="0" err="1"/>
              <a:t>xlnet</a:t>
            </a:r>
            <a:r>
              <a:rPr lang="zh-CN" altLang="en-US" dirty="0"/>
              <a:t>代码中计算双流注意力的部分代码，并对其进行分析。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提交：</a:t>
            </a:r>
          </a:p>
          <a:p>
            <a:pPr lvl="1">
              <a:lnSpc>
                <a:spcPct val="170000"/>
              </a:lnSpc>
            </a:pPr>
            <a:r>
              <a:rPr lang="en-US" altLang="zh-CN" dirty="0" err="1"/>
              <a:t>xlnet</a:t>
            </a:r>
            <a:r>
              <a:rPr lang="zh-CN" altLang="en-US" dirty="0"/>
              <a:t>中双流注意力代码片段</a:t>
            </a:r>
          </a:p>
          <a:p>
            <a:pPr lvl="1">
              <a:lnSpc>
                <a:spcPct val="170000"/>
              </a:lnSpc>
            </a:pPr>
            <a:r>
              <a:rPr lang="zh-CN" altLang="en-US" dirty="0"/>
              <a:t>基于代码的流程分析，可以代码注释，文字描述也可以是流程图</a:t>
            </a:r>
          </a:p>
        </p:txBody>
      </p:sp>
    </p:spTree>
    <p:extLst>
      <p:ext uri="{BB962C8B-B14F-4D97-AF65-F5344CB8AC3E}">
        <p14:creationId xmlns:p14="http://schemas.microsoft.com/office/powerpoint/2010/main" val="22785674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实体级别的</a:t>
            </a:r>
            <a:r>
              <a:rPr lang="en-US" altLang="zh-CN" dirty="0"/>
              <a:t>Mask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11431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什么是实体？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为什么只是</a:t>
            </a:r>
            <a:r>
              <a:rPr lang="en-US" altLang="zh-CN" dirty="0"/>
              <a:t>mask</a:t>
            </a:r>
            <a:r>
              <a:rPr lang="zh-CN" altLang="en-US" dirty="0"/>
              <a:t> 而没有把实体作为输入，预测实体输出？</a:t>
            </a: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235DFE-0416-C043-961E-08A04B36E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86" y="2768307"/>
            <a:ext cx="7072401" cy="40896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EB77402-2CA4-43B8-95E0-EB09A3306310}"/>
                  </a:ext>
                </a:extLst>
              </p14:cNvPr>
              <p14:cNvContentPartPr/>
              <p14:nvPr/>
            </p14:nvContentPartPr>
            <p14:xfrm>
              <a:off x="2285640" y="268920"/>
              <a:ext cx="7413120" cy="5349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EB77402-2CA4-43B8-95E0-EB09A33063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6280" y="259560"/>
                <a:ext cx="7431840" cy="53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17AB0AA-49B7-4EEA-ABDB-6FE3F96AE3C1}"/>
                  </a:ext>
                </a:extLst>
              </p14:cNvPr>
              <p14:cNvContentPartPr/>
              <p14:nvPr/>
            </p14:nvContentPartPr>
            <p14:xfrm>
              <a:off x="4078080" y="2737440"/>
              <a:ext cx="1629000" cy="596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17AB0AA-49B7-4EEA-ABDB-6FE3F96AE3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8720" y="2728080"/>
                <a:ext cx="1647720" cy="6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80351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如何实现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9120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字粒度的输入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" dirty="0"/>
              <a:t>不同</a:t>
            </a:r>
            <a:r>
              <a:rPr lang="zh-CN" altLang="en-US" dirty="0"/>
              <a:t>级别的</a:t>
            </a:r>
            <a:r>
              <a:rPr lang="en-US" altLang="zh-CN" dirty="0"/>
              <a:t>mask</a:t>
            </a:r>
            <a:r>
              <a:rPr lang="zh-CN" altLang="en-US" dirty="0"/>
              <a:t>（单字、实体、短语）</a:t>
            </a: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8F576-D26D-CD4A-87F7-F9E91572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06" y="2733589"/>
            <a:ext cx="8899387" cy="17863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205312-B622-B34E-B7A3-7C9335E96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764" y="4896512"/>
            <a:ext cx="7231743" cy="18471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0E83733-7750-4035-B29A-4752CDD0AFE6}"/>
                  </a:ext>
                </a:extLst>
              </p14:cNvPr>
              <p14:cNvContentPartPr/>
              <p14:nvPr/>
            </p14:nvContentPartPr>
            <p14:xfrm>
              <a:off x="1211760" y="2202120"/>
              <a:ext cx="9241560" cy="4336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0E83733-7750-4035-B29A-4752CDD0AF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2400" y="2192760"/>
                <a:ext cx="9260280" cy="43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3920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如何实现</a:t>
            </a:r>
            <a:r>
              <a:rPr lang="en-US" altLang="zh-CN" dirty="0"/>
              <a:t>mask</a:t>
            </a:r>
            <a:r>
              <a:rPr lang="zh-CN" altLang="en-US" dirty="0"/>
              <a:t>（</a:t>
            </a:r>
            <a:r>
              <a:rPr lang="en-US" altLang="zh-CN" dirty="0"/>
              <a:t>code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9120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 </a:t>
            </a:r>
            <a:r>
              <a:rPr lang="en-US" altLang="zh-CN" dirty="0"/>
              <a:t>batching.py  -&gt; mask 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507187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其他细节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9120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中文繁体</a:t>
            </a:r>
            <a:r>
              <a:rPr lang="en-US" altLang="zh-CN" dirty="0"/>
              <a:t>-&gt;</a:t>
            </a:r>
            <a:r>
              <a:rPr lang="zh-CN" altLang="en-US" dirty="0"/>
              <a:t>简体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英文大写</a:t>
            </a:r>
            <a:r>
              <a:rPr lang="en-US" altLang="zh-CN" dirty="0"/>
              <a:t>-&gt;</a:t>
            </a:r>
            <a:r>
              <a:rPr lang="zh-CN" altLang="en-US" dirty="0"/>
              <a:t>小写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词表大小</a:t>
            </a:r>
            <a:r>
              <a:rPr lang="en-US" altLang="zh-CN" dirty="0"/>
              <a:t>17964</a:t>
            </a:r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35F22AB-1698-4979-806D-B64330174352}"/>
                  </a:ext>
                </a:extLst>
              </p14:cNvPr>
              <p14:cNvContentPartPr/>
              <p14:nvPr/>
            </p14:nvContentPartPr>
            <p14:xfrm>
              <a:off x="1141200" y="2129040"/>
              <a:ext cx="2286720" cy="1239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35F22AB-1698-4979-806D-B643301743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840" y="2119680"/>
                <a:ext cx="2305440" cy="12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93592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10334</TotalTime>
  <Words>1575</Words>
  <Application>Microsoft Office PowerPoint</Application>
  <PresentationFormat>宽屏</PresentationFormat>
  <Paragraphs>271</Paragraphs>
  <Slides>55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主题​​</vt:lpstr>
      <vt:lpstr>机器阅读理解 Lesson-05 BERT的模型变体</vt:lpstr>
      <vt:lpstr>目录</vt:lpstr>
      <vt:lpstr>1/2 ERNIE</vt:lpstr>
      <vt:lpstr>复习</vt:lpstr>
      <vt:lpstr>什么是ERNIE</vt:lpstr>
      <vt:lpstr>实体级别的Mask</vt:lpstr>
      <vt:lpstr>如何实现</vt:lpstr>
      <vt:lpstr>如何实现mask（code）</vt:lpstr>
      <vt:lpstr>其他细节</vt:lpstr>
      <vt:lpstr>Dialog embedding</vt:lpstr>
      <vt:lpstr>与bert对比的效果</vt:lpstr>
      <vt:lpstr>其他一些case</vt:lpstr>
      <vt:lpstr>ERNIE 1.0 做了什么</vt:lpstr>
      <vt:lpstr>使用ERNIE</vt:lpstr>
      <vt:lpstr>ERNIE 2.0</vt:lpstr>
      <vt:lpstr>整体框架</vt:lpstr>
      <vt:lpstr>连续多任务学习</vt:lpstr>
      <vt:lpstr>多任务训练</vt:lpstr>
      <vt:lpstr>模型结构</vt:lpstr>
      <vt:lpstr>任务（一）：词法级别预训练任务</vt:lpstr>
      <vt:lpstr>任务（二）：语言结构级别预训练任务</vt:lpstr>
      <vt:lpstr>任务（三）：语法级别预训练任务</vt:lpstr>
      <vt:lpstr>各任务所用的数据</vt:lpstr>
      <vt:lpstr>fine-tuning的参数</vt:lpstr>
      <vt:lpstr>连续多任务学习的效果</vt:lpstr>
      <vt:lpstr>结论</vt:lpstr>
      <vt:lpstr>2/2 Transformer-XL &amp; XLNet</vt:lpstr>
      <vt:lpstr>复习</vt:lpstr>
      <vt:lpstr>复习</vt:lpstr>
      <vt:lpstr>讨论</vt:lpstr>
      <vt:lpstr>Transformer-XL</vt:lpstr>
      <vt:lpstr>PowerPoint 演示文稿</vt:lpstr>
      <vt:lpstr>Vanilla Transformer Language Models</vt:lpstr>
      <vt:lpstr>Transformer-XL：循环机制</vt:lpstr>
      <vt:lpstr>Transformer-XL：传递方式</vt:lpstr>
      <vt:lpstr>Transformer-XL：例子</vt:lpstr>
      <vt:lpstr>Transformer-XL：相对位置编码</vt:lpstr>
      <vt:lpstr>Transformer-XL：相对位置编码</vt:lpstr>
      <vt:lpstr>Transformer-XL：相对位置编码</vt:lpstr>
      <vt:lpstr>Transformer-XL：最终形态</vt:lpstr>
      <vt:lpstr>总结</vt:lpstr>
      <vt:lpstr>BERT 与 GPT</vt:lpstr>
      <vt:lpstr>XLNet</vt:lpstr>
      <vt:lpstr>AR &amp; AE</vt:lpstr>
      <vt:lpstr>目标</vt:lpstr>
      <vt:lpstr>Permutation Language Modeling</vt:lpstr>
      <vt:lpstr>双流自注意力</vt:lpstr>
      <vt:lpstr>双流自注意力</vt:lpstr>
      <vt:lpstr>Transformer-XL</vt:lpstr>
      <vt:lpstr>训练方法</vt:lpstr>
      <vt:lpstr>与bert比较</vt:lpstr>
      <vt:lpstr>附论文地址：</vt:lpstr>
      <vt:lpstr>总结</vt:lpstr>
      <vt:lpstr>下节课内容：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Raytine</cp:lastModifiedBy>
  <cp:revision>930</cp:revision>
  <dcterms:created xsi:type="dcterms:W3CDTF">2019-08-30T07:45:14Z</dcterms:created>
  <dcterms:modified xsi:type="dcterms:W3CDTF">2020-11-29T13:27:38Z</dcterms:modified>
</cp:coreProperties>
</file>